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364" r:id="rId2"/>
    <p:sldId id="360" r:id="rId3"/>
    <p:sldId id="456" r:id="rId4"/>
    <p:sldId id="453" r:id="rId5"/>
    <p:sldId id="362" r:id="rId6"/>
    <p:sldId id="256" r:id="rId7"/>
    <p:sldId id="257" r:id="rId8"/>
    <p:sldId id="259" r:id="rId9"/>
    <p:sldId id="511" r:id="rId10"/>
    <p:sldId id="457" r:id="rId11"/>
    <p:sldId id="264" r:id="rId12"/>
    <p:sldId id="454" r:id="rId13"/>
    <p:sldId id="438" r:id="rId14"/>
    <p:sldId id="280" r:id="rId15"/>
    <p:sldId id="517" r:id="rId16"/>
    <p:sldId id="519" r:id="rId17"/>
    <p:sldId id="518" r:id="rId18"/>
    <p:sldId id="521" r:id="rId19"/>
    <p:sldId id="513" r:id="rId20"/>
    <p:sldId id="514" r:id="rId21"/>
    <p:sldId id="515" r:id="rId22"/>
    <p:sldId id="443" r:id="rId23"/>
    <p:sldId id="267" r:id="rId24"/>
    <p:sldId id="317" r:id="rId25"/>
    <p:sldId id="449" r:id="rId26"/>
    <p:sldId id="458" r:id="rId27"/>
    <p:sldId id="270" r:id="rId28"/>
  </p:sldIdLst>
  <p:sldSz cx="18288000" cy="10287000"/>
  <p:notesSz cx="6858000" cy="9144000"/>
  <p:embeddedFontLst>
    <p:embeddedFont>
      <p:font typeface="Aharoni" panose="02010803020104030203" pitchFamily="2" charset="-79"/>
      <p:bold r:id="rId30"/>
    </p:embeddedFont>
    <p:embeddedFont>
      <p:font typeface="Arial Narrow" panose="020B0606020202030204" pitchFamily="34" charset="0"/>
      <p:regular r:id="rId31"/>
      <p:bold r:id="rId32"/>
      <p:italic r:id="rId33"/>
      <p:boldItalic r:id="rId34"/>
    </p:embeddedFont>
    <p:embeddedFont>
      <p:font typeface="Arial Rounded MT Bold" panose="020F0704030504030204" pitchFamily="34" charset="0"/>
      <p:regular r:id="rId35"/>
    </p:embeddedFont>
    <p:embeddedFont>
      <p:font typeface="Bahnschrift SemiBold" panose="020B0502040204020203" pitchFamily="34" charset="0"/>
      <p:bold r:id="rId36"/>
    </p:embeddedFont>
    <p:embeddedFont>
      <p:font typeface="Calibri" panose="020F0502020204030204" pitchFamily="34" charset="0"/>
      <p:regular r:id="rId37"/>
      <p:bold r:id="rId38"/>
      <p:italic r:id="rId39"/>
      <p:boldItalic r:id="rId40"/>
    </p:embeddedFont>
    <p:embeddedFont>
      <p:font typeface="Changa One" panose="020B0604020202020204" charset="0"/>
      <p:regular r:id="rId41"/>
      <p:italic r:id="rId42"/>
    </p:embeddedFont>
    <p:embeddedFont>
      <p:font typeface="Cooper Black" panose="0208090404030B020404" pitchFamily="18" charset="0"/>
      <p:regular r:id="rId43"/>
    </p:embeddedFont>
    <p:embeddedFont>
      <p:font typeface="Forte" panose="03060902040502070203" pitchFamily="66" charset="0"/>
      <p:regular r:id="rId44"/>
    </p:embeddedFont>
    <p:embeddedFont>
      <p:font typeface="Gill Sans Ultra Bold" panose="020B0A02020104020203" pitchFamily="34" charset="0"/>
      <p:regular r:id="rId45"/>
    </p:embeddedFont>
    <p:embeddedFont>
      <p:font typeface="Glacial Indifference Bold" panose="020B0604020202020204" charset="0"/>
      <p:regular r:id="rId46"/>
    </p:embeddedFont>
    <p:embeddedFont>
      <p:font typeface="Goudy Stout" panose="0202090407030B020401" pitchFamily="18" charset="0"/>
      <p:regular r:id="rId47"/>
    </p:embeddedFont>
    <p:embeddedFont>
      <p:font typeface="Matura MT Script Capitals" panose="03020802060602070202" pitchFamily="66" charset="0"/>
      <p:regular r:id="rId48"/>
    </p:embeddedFont>
    <p:embeddedFont>
      <p:font typeface="Merriweather" panose="00000500000000000000" pitchFamily="2" charset="0"/>
      <p:regular r:id="rId49"/>
      <p:bold r:id="rId50"/>
      <p:italic r:id="rId51"/>
      <p:boldItalic r:id="rId52"/>
    </p:embeddedFont>
    <p:embeddedFont>
      <p:font typeface="Open Sans Light" panose="020B0306030504020204" pitchFamily="34" charset="0"/>
      <p:regular r:id="rId53"/>
      <p:italic r:id="rId54"/>
    </p:embeddedFont>
    <p:embeddedFont>
      <p:font typeface="Open Sans Light Bold" panose="020B0604020202020204" charset="0"/>
      <p:regular r:id="rId55"/>
    </p:embeddedFont>
    <p:embeddedFont>
      <p:font typeface="Roboto" panose="02000000000000000000" pitchFamily="2" charset="0"/>
      <p:regular r:id="rId56"/>
      <p:bold r:id="rId57"/>
      <p:italic r:id="rId58"/>
      <p:boldItalic r:id="rId59"/>
    </p:embeddedFont>
    <p:embeddedFont>
      <p:font typeface="Showcard Gothic" panose="04020904020102020604" pitchFamily="82"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4622" autoAdjust="0"/>
  </p:normalViewPr>
  <p:slideViewPr>
    <p:cSldViewPr>
      <p:cViewPr>
        <p:scale>
          <a:sx n="75" d="100"/>
          <a:sy n="75" d="100"/>
        </p:scale>
        <p:origin x="-828" y="-19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1EB5A-20DB-4D32-BCA3-5BAF5771FDFE}" type="datetimeFigureOut">
              <a:rPr lang="en-US" smtClean="0"/>
              <a:t>12/23/2022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D4B99-844B-4DC4-A75F-2A8DD4F973B9}" type="slidenum">
              <a:rPr lang="en-US" smtClean="0"/>
              <a:t>‹#›</a:t>
            </a:fld>
            <a:endParaRPr lang="en-US"/>
          </a:p>
        </p:txBody>
      </p:sp>
    </p:spTree>
    <p:extLst>
      <p:ext uri="{BB962C8B-B14F-4D97-AF65-F5344CB8AC3E}">
        <p14:creationId xmlns:p14="http://schemas.microsoft.com/office/powerpoint/2010/main" val="224982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savethefood.com/" TargetMode="External"/><Relationship Id="rId3" Type="http://schemas.openxmlformats.org/officeDocument/2006/relationships/hyperlink" Target="http://feedbackglobal.org/" TargetMode="External"/><Relationship Id="rId7" Type="http://schemas.openxmlformats.org/officeDocument/2006/relationships/hyperlink" Target="https://www.epa.gov/sustainable-management-food/food-too-good-waste-implementation-guide-and-toolkit" TargetMode="External"/><Relationship Id="rId12" Type="http://schemas.openxmlformats.org/officeDocument/2006/relationships/hyperlink" Target="https://www.nrdc.org/resources/dating-game-how-confusing-food-date-labels-lead-food-waste-america"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ivaluefood.com/" TargetMode="External"/><Relationship Id="rId11" Type="http://schemas.openxmlformats.org/officeDocument/2006/relationships/hyperlink" Target="http://www.pbs.org/newshour/rundown/tons-fresh-produce-dumped-landfills-every-day/" TargetMode="External"/><Relationship Id="rId5" Type="http://schemas.openxmlformats.org/officeDocument/2006/relationships/hyperlink" Target="http://www.sustainableamerica.org/foodwaste/" TargetMode="External"/><Relationship Id="rId10" Type="http://schemas.openxmlformats.org/officeDocument/2006/relationships/hyperlink" Target="https://youtu.be/i8xwLWb0lLY" TargetMode="External"/><Relationship Id="rId4" Type="http://schemas.openxmlformats.org/officeDocument/2006/relationships/hyperlink" Target="https://youtu.be/cWC_zDdF74s" TargetMode="External"/><Relationship Id="rId9" Type="http://schemas.openxmlformats.org/officeDocument/2006/relationships/hyperlink" Target="https://www.usda.gov/oce/foodwaste/index.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b2c00cf714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b2c00cf714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861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5DFA47-55F1-42C6-98DE-A23A8369865E}" type="slidenum">
              <a:rPr lang="en-US" smtClean="0"/>
              <a:pPr/>
              <a:t>25</a:t>
            </a:fld>
            <a:endParaRPr lang="en-US"/>
          </a:p>
        </p:txBody>
      </p:sp>
    </p:spTree>
    <p:extLst>
      <p:ext uri="{BB962C8B-B14F-4D97-AF65-F5344CB8AC3E}">
        <p14:creationId xmlns:p14="http://schemas.microsoft.com/office/powerpoint/2010/main" val="721294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a:t>
            </a:r>
            <a:r>
              <a:rPr lang="en-US" baseline="0" dirty="0"/>
              <a:t> scraps is single largest food component of landfill waste (95% of food waste goes to landfills)</a:t>
            </a:r>
          </a:p>
          <a:p>
            <a:endParaRPr lang="en-US" baseline="0" dirty="0"/>
          </a:p>
          <a:p>
            <a:r>
              <a:rPr lang="en-US" baseline="0" dirty="0"/>
              <a:t>There, contributes to methane emissions and leachate</a:t>
            </a:r>
            <a:endParaRPr lang="en-US" dirty="0"/>
          </a:p>
        </p:txBody>
      </p:sp>
      <p:sp>
        <p:nvSpPr>
          <p:cNvPr id="4" name="Slide Number Placeholder 3"/>
          <p:cNvSpPr>
            <a:spLocks noGrp="1"/>
          </p:cNvSpPr>
          <p:nvPr>
            <p:ph type="sldNum" sz="quarter" idx="10"/>
          </p:nvPr>
        </p:nvSpPr>
        <p:spPr/>
        <p:txBody>
          <a:bodyPr/>
          <a:lstStyle/>
          <a:p>
            <a:fld id="{BD5DFA47-55F1-42C6-98DE-A23A8369865E}" type="slidenum">
              <a:rPr lang="en-US" smtClean="0"/>
              <a:pPr/>
              <a:t>3</a:t>
            </a:fld>
            <a:endParaRPr lang="en-US"/>
          </a:p>
        </p:txBody>
      </p:sp>
    </p:spTree>
    <p:extLst>
      <p:ext uri="{BB962C8B-B14F-4D97-AF65-F5344CB8AC3E}">
        <p14:creationId xmlns:p14="http://schemas.microsoft.com/office/powerpoint/2010/main" val="53025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Slide Image Placeholder 1"/>
          <p:cNvSpPr>
            <a:spLocks noGrp="1" noRot="1" noChangeAspect="1" noTextEdit="1"/>
          </p:cNvSpPr>
          <p:nvPr>
            <p:ph type="sldImg"/>
          </p:nvPr>
        </p:nvSpPr>
        <p:spPr>
          <a:ln/>
        </p:spPr>
      </p:sp>
      <p:sp>
        <p:nvSpPr>
          <p:cNvPr id="307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When we do waste audits, we find food that kids don’t have teeth to chew, grape juice isn’t favorite juice, cauliflower in unopened packages. That food had to be thrown away due to language in contracts. Food service cannot require schools to throw out extra uneaten food. The food was the property of the food service company. Now that has changed. </a:t>
            </a:r>
          </a:p>
          <a:p>
            <a:endParaRPr lang="en-US" altLang="en-US"/>
          </a:p>
          <a:p>
            <a:r>
              <a:rPr lang="en-US" altLang="en-US"/>
              <a:t>Not too much detail – law says language cannot be included in the contract that uneaten food cannot be donated.</a:t>
            </a:r>
          </a:p>
        </p:txBody>
      </p:sp>
      <p:sp>
        <p:nvSpPr>
          <p:cNvPr id="3072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0D0AFD2-7784-4271-B0A7-442C458A3A4D}" type="slidenum">
              <a:rPr lang="en-US" altLang="en-US" smtClean="0">
                <a:solidFill>
                  <a:srgbClr val="000000"/>
                </a:solidFill>
              </a:rPr>
              <a:pPr eaLnBrk="1" hangingPunct="1"/>
              <a:t>4</a:t>
            </a:fld>
            <a:endParaRPr lang="en-US" altLang="en-US">
              <a:solidFill>
                <a:srgbClr val="000000"/>
              </a:solidFill>
            </a:endParaRPr>
          </a:p>
        </p:txBody>
      </p:sp>
    </p:spTree>
    <p:extLst>
      <p:ext uri="{BB962C8B-B14F-4D97-AF65-F5344CB8AC3E}">
        <p14:creationId xmlns:p14="http://schemas.microsoft.com/office/powerpoint/2010/main" val="3353341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b2c00cf714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b2c00cf714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502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https://www.usda.gov/oce/foodwaste/faqs.htm</a:t>
            </a:r>
          </a:p>
          <a:p>
            <a:endParaRPr lang="en-US" dirty="0"/>
          </a:p>
          <a:p>
            <a:r>
              <a:rPr lang="en-US" dirty="0"/>
              <a:t>More than 20lbs of food per person in USA per month</a:t>
            </a:r>
          </a:p>
          <a:p>
            <a:endParaRPr lang="en-US" dirty="0"/>
          </a:p>
          <a:p>
            <a:r>
              <a:rPr lang="en-US" dirty="0"/>
              <a:t>Save the Food has</a:t>
            </a:r>
            <a:r>
              <a:rPr lang="en-US" baseline="0" dirty="0"/>
              <a:t> some per person #s</a:t>
            </a:r>
          </a:p>
          <a:p>
            <a:endParaRPr lang="en-US" baseline="0" dirty="0"/>
          </a:p>
          <a:p>
            <a:r>
              <a:rPr lang="en-US" baseline="0" dirty="0"/>
              <a:t>Food waste per capita has increased by approximately 50% since 1974 (source: http://journals.plos.org/plosone/article?id=10.1371/journal.pone.0007940)</a:t>
            </a:r>
          </a:p>
          <a:p>
            <a:endParaRPr lang="en-US" baseline="0" dirty="0"/>
          </a:p>
          <a:p>
            <a:r>
              <a:rPr lang="en-US" baseline="0" dirty="0"/>
              <a:t>Other Notes on Food Waste (broadly):</a:t>
            </a:r>
          </a:p>
          <a:p>
            <a:endParaRPr lang="en-US" dirty="0"/>
          </a:p>
          <a:p>
            <a:pPr marL="2111375" indent="-2066925">
              <a:spcAft>
                <a:spcPts val="600"/>
              </a:spcAft>
            </a:pPr>
            <a:r>
              <a:rPr lang="en-US" sz="1200" dirty="0">
                <a:latin typeface="Arial" panose="020B0604020202020204" pitchFamily="34" charset="0"/>
                <a:cs typeface="Arial" panose="020B0604020202020204" pitchFamily="34" charset="0"/>
              </a:rPr>
              <a:t>NRDC Report – </a:t>
            </a:r>
            <a:r>
              <a:rPr lang="en-US" sz="1200" i="1" dirty="0">
                <a:latin typeface="Arial" panose="020B0604020202020204" pitchFamily="34" charset="0"/>
                <a:cs typeface="Arial" panose="020B0604020202020204" pitchFamily="34" charset="0"/>
              </a:rPr>
              <a:t>Wasted: How America is Losing Up to 40% of It’s Food from Farm to Fork</a:t>
            </a:r>
          </a:p>
          <a:p>
            <a:pPr marL="2111375" indent="-2066925">
              <a:spcAft>
                <a:spcPts val="600"/>
              </a:spcAft>
            </a:pPr>
            <a:r>
              <a:rPr lang="en-US" sz="1200" i="1" dirty="0">
                <a:latin typeface="Arial" panose="020B0604020202020204" pitchFamily="34" charset="0"/>
                <a:cs typeface="Arial" panose="020B0604020202020204" pitchFamily="34" charset="0"/>
              </a:rPr>
              <a:t>EndFoodWaste.org – Petitions for stores to stock ugly produce (Currently </a:t>
            </a:r>
            <a:r>
              <a:rPr lang="en-US" sz="1200" i="1" dirty="0" err="1">
                <a:latin typeface="Arial" panose="020B0604020202020204" pitchFamily="34" charset="0"/>
                <a:cs typeface="Arial" panose="020B0604020202020204" pitchFamily="34" charset="0"/>
              </a:rPr>
              <a:t>Alberstons</a:t>
            </a:r>
            <a:r>
              <a:rPr lang="en-US" sz="1200" i="1" dirty="0">
                <a:latin typeface="Arial" panose="020B0604020202020204" pitchFamily="34" charset="0"/>
                <a:cs typeface="Arial" panose="020B0604020202020204" pitchFamily="34" charset="0"/>
              </a:rPr>
              <a:t> (Jewel), Target); run Ugly Fruit &amp; Veg Campaign (follow on FB, Twitter, Instagram)</a:t>
            </a:r>
          </a:p>
          <a:p>
            <a:pPr>
              <a:spcAft>
                <a:spcPts val="600"/>
              </a:spcAft>
            </a:pPr>
            <a:r>
              <a:rPr lang="en-US" sz="1200" dirty="0" err="1">
                <a:latin typeface="Arial" panose="020B0604020202020204" pitchFamily="34" charset="0"/>
                <a:cs typeface="Arial" panose="020B0604020202020204" pitchFamily="34" charset="0"/>
              </a:rPr>
              <a:t>Tristram</a:t>
            </a:r>
            <a:r>
              <a:rPr lang="en-US" sz="1200" dirty="0">
                <a:latin typeface="Arial" panose="020B0604020202020204" pitchFamily="34" charset="0"/>
                <a:cs typeface="Arial" panose="020B0604020202020204" pitchFamily="34" charset="0"/>
              </a:rPr>
              <a:t> Stuart - </a:t>
            </a:r>
            <a:r>
              <a:rPr lang="en-US" sz="1200" dirty="0" err="1">
                <a:latin typeface="Arial" panose="020B0604020202020204" pitchFamily="34" charset="0"/>
                <a:cs typeface="Arial" panose="020B0604020202020204" pitchFamily="34" charset="0"/>
                <a:hlinkClick r:id="rId3"/>
              </a:rPr>
              <a:t>FeedBack</a:t>
            </a:r>
            <a:r>
              <a:rPr 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hlinkClick r:id="rId4"/>
              </a:rPr>
              <a:t>TED talk</a:t>
            </a:r>
            <a:endParaRPr lang="en-US" sz="1200" dirty="0">
              <a:latin typeface="Arial" panose="020B0604020202020204" pitchFamily="34" charset="0"/>
              <a:cs typeface="Arial" panose="020B0604020202020204" pitchFamily="34" charset="0"/>
            </a:endParaRPr>
          </a:p>
          <a:p>
            <a:pPr>
              <a:spcAft>
                <a:spcPts val="600"/>
              </a:spcAft>
            </a:pPr>
            <a:r>
              <a:rPr lang="en-US" sz="1200" dirty="0">
                <a:latin typeface="Arial" panose="020B0604020202020204" pitchFamily="34" charset="0"/>
                <a:cs typeface="Arial" panose="020B0604020202020204" pitchFamily="34" charset="0"/>
              </a:rPr>
              <a:t>Rob Greenfield #</a:t>
            </a:r>
            <a:r>
              <a:rPr lang="en-US" sz="1200" dirty="0" err="1">
                <a:latin typeface="Arial" panose="020B0604020202020204" pitchFamily="34" charset="0"/>
                <a:cs typeface="Arial" panose="020B0604020202020204" pitchFamily="34" charset="0"/>
              </a:rPr>
              <a:t>DonateNotDump</a:t>
            </a:r>
            <a:r>
              <a:rPr lang="en-US" sz="1200" dirty="0">
                <a:latin typeface="Arial" panose="020B0604020202020204" pitchFamily="34" charset="0"/>
                <a:cs typeface="Arial" panose="020B0604020202020204" pitchFamily="34" charset="0"/>
              </a:rPr>
              <a:t>, The Food Waste Fiasco</a:t>
            </a:r>
          </a:p>
          <a:p>
            <a:pPr>
              <a:spcAft>
                <a:spcPts val="600"/>
              </a:spcAft>
            </a:pPr>
            <a:r>
              <a:rPr lang="en-US" sz="1200" dirty="0">
                <a:latin typeface="Arial" panose="020B0604020202020204" pitchFamily="34" charset="0"/>
                <a:cs typeface="Arial" panose="020B0604020202020204" pitchFamily="34" charset="0"/>
                <a:hlinkClick r:id="rId5"/>
              </a:rPr>
              <a:t>Sustainable America </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hlinkClick r:id="rId6"/>
              </a:rPr>
              <a:t>I Value Food</a:t>
            </a:r>
            <a:endParaRPr lang="en-US" sz="1200" i="1" dirty="0">
              <a:latin typeface="Arial" panose="020B0604020202020204" pitchFamily="34" charset="0"/>
              <a:cs typeface="Arial" panose="020B0604020202020204" pitchFamily="34" charset="0"/>
            </a:endParaRPr>
          </a:p>
          <a:p>
            <a:pPr>
              <a:spcAft>
                <a:spcPts val="600"/>
              </a:spcAft>
            </a:pPr>
            <a:r>
              <a:rPr lang="en-US" sz="1200" dirty="0" err="1">
                <a:latin typeface="Arial" panose="020B0604020202020204" pitchFamily="34" charset="0"/>
                <a:cs typeface="Arial" panose="020B0604020202020204" pitchFamily="34" charset="0"/>
              </a:rPr>
              <a:t>SavetheFood</a:t>
            </a:r>
            <a:endParaRPr lang="en-US" sz="1200" dirty="0">
              <a:latin typeface="Arial" panose="020B0604020202020204" pitchFamily="34" charset="0"/>
              <a:cs typeface="Arial" panose="020B0604020202020204" pitchFamily="34" charset="0"/>
            </a:endParaRPr>
          </a:p>
          <a:p>
            <a:pPr>
              <a:spcAft>
                <a:spcPts val="600"/>
              </a:spcAft>
            </a:pPr>
            <a:r>
              <a:rPr lang="en-US" sz="1200" dirty="0">
                <a:latin typeface="Arial" panose="020B0604020202020204" pitchFamily="34" charset="0"/>
                <a:cs typeface="Arial" panose="020B0604020202020204" pitchFamily="34" charset="0"/>
              </a:rPr>
              <a:t>US EPA – </a:t>
            </a:r>
            <a:r>
              <a:rPr lang="en-US" sz="1200" dirty="0">
                <a:latin typeface="Arial" panose="020B0604020202020204" pitchFamily="34" charset="0"/>
                <a:cs typeface="Arial" panose="020B0604020202020204" pitchFamily="34" charset="0"/>
                <a:hlinkClick r:id="rId7"/>
              </a:rPr>
              <a:t>Food: Too Good to Waste</a:t>
            </a:r>
            <a:r>
              <a:rPr lang="en-US" sz="1200" dirty="0">
                <a:latin typeface="Arial" panose="020B0604020202020204" pitchFamily="34" charset="0"/>
                <a:cs typeface="Arial" panose="020B0604020202020204" pitchFamily="34" charset="0"/>
              </a:rPr>
              <a:t> guide for reducing household food waste, can be implemented on community-wide scale</a:t>
            </a:r>
          </a:p>
          <a:p>
            <a:pPr>
              <a:spcAft>
                <a:spcPts val="600"/>
              </a:spcAft>
            </a:pPr>
            <a:r>
              <a:rPr lang="en-US" sz="1200" dirty="0">
                <a:latin typeface="Arial" panose="020B0604020202020204" pitchFamily="34" charset="0"/>
                <a:cs typeface="Arial" panose="020B0604020202020204" pitchFamily="34" charset="0"/>
              </a:rPr>
              <a:t>NRDC – </a:t>
            </a:r>
            <a:r>
              <a:rPr lang="en-US" sz="1200" dirty="0">
                <a:latin typeface="Arial" panose="020B0604020202020204" pitchFamily="34" charset="0"/>
                <a:cs typeface="Arial" panose="020B0604020202020204" pitchFamily="34" charset="0"/>
                <a:hlinkClick r:id="rId8"/>
              </a:rPr>
              <a:t>Save the Food</a:t>
            </a:r>
            <a:endParaRPr lang="en-US" sz="1200" dirty="0">
              <a:latin typeface="Arial" panose="020B0604020202020204" pitchFamily="34" charset="0"/>
              <a:cs typeface="Arial" panose="020B0604020202020204" pitchFamily="34" charset="0"/>
            </a:endParaRPr>
          </a:p>
          <a:p>
            <a:pPr>
              <a:spcAft>
                <a:spcPts val="600"/>
              </a:spcAft>
            </a:pPr>
            <a:r>
              <a:rPr lang="en-US" sz="1200" dirty="0">
                <a:latin typeface="Arial" panose="020B0604020202020204" pitchFamily="34" charset="0"/>
                <a:cs typeface="Arial" panose="020B0604020202020204" pitchFamily="34" charset="0"/>
              </a:rPr>
              <a:t>USDA/EPA – </a:t>
            </a:r>
            <a:r>
              <a:rPr lang="en-US" sz="1200" dirty="0">
                <a:latin typeface="Arial" panose="020B0604020202020204" pitchFamily="34" charset="0"/>
                <a:cs typeface="Arial" panose="020B0604020202020204" pitchFamily="34" charset="0"/>
                <a:hlinkClick r:id="rId9"/>
              </a:rPr>
              <a:t>U.S. Food Waste Challenge</a:t>
            </a:r>
            <a:endParaRPr lang="en-US" sz="1200" dirty="0">
              <a:latin typeface="Arial" panose="020B0604020202020204" pitchFamily="34" charset="0"/>
              <a:cs typeface="Arial" panose="020B0604020202020204" pitchFamily="34" charset="0"/>
            </a:endParaRPr>
          </a:p>
          <a:p>
            <a:pPr>
              <a:spcAft>
                <a:spcPts val="600"/>
              </a:spcAft>
            </a:pPr>
            <a:r>
              <a:rPr lang="en-US" sz="1200" dirty="0">
                <a:latin typeface="Arial" panose="020B0604020202020204" pitchFamily="34" charset="0"/>
                <a:cs typeface="Arial" panose="020B0604020202020204" pitchFamily="34" charset="0"/>
              </a:rPr>
              <a:t>Film: Just Eat It (available to stream on Amazon and iTunes)</a:t>
            </a:r>
          </a:p>
          <a:p>
            <a:pPr>
              <a:spcAft>
                <a:spcPts val="600"/>
              </a:spcAft>
            </a:pPr>
            <a:r>
              <a:rPr lang="en-US" sz="1200" dirty="0">
                <a:latin typeface="Arial" panose="020B0604020202020204" pitchFamily="34" charset="0"/>
                <a:cs typeface="Arial" panose="020B0604020202020204" pitchFamily="34" charset="0"/>
                <a:hlinkClick r:id="rId10"/>
              </a:rPr>
              <a:t>Food Waste: Last Week Tonight with Jamie Oliver</a:t>
            </a:r>
            <a:endParaRPr lang="en-US" sz="1200" dirty="0">
              <a:latin typeface="Arial" panose="020B0604020202020204" pitchFamily="34" charset="0"/>
              <a:cs typeface="Arial" panose="020B0604020202020204" pitchFamily="34" charset="0"/>
            </a:endParaRPr>
          </a:p>
          <a:p>
            <a:pPr>
              <a:spcAft>
                <a:spcPts val="600"/>
              </a:spcAft>
            </a:pPr>
            <a:r>
              <a:rPr lang="en-US" sz="1200" dirty="0">
                <a:latin typeface="Arial" panose="020B0604020202020204" pitchFamily="34" charset="0"/>
                <a:cs typeface="Arial" panose="020B0604020202020204" pitchFamily="34" charset="0"/>
              </a:rPr>
              <a:t>PBS </a:t>
            </a:r>
            <a:r>
              <a:rPr lang="en-US" sz="1200" dirty="0" err="1">
                <a:latin typeface="Arial" panose="020B0604020202020204" pitchFamily="34" charset="0"/>
                <a:cs typeface="Arial" panose="020B0604020202020204" pitchFamily="34" charset="0"/>
              </a:rPr>
              <a:t>Newshour</a:t>
            </a:r>
            <a:r>
              <a:rPr 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hlinkClick r:id="rId11"/>
              </a:rPr>
              <a:t>Why are tons of fresh produce dumped in landfills every day?</a:t>
            </a:r>
            <a:endParaRPr lang="en-US" sz="1200" dirty="0">
              <a:latin typeface="Arial" panose="020B0604020202020204" pitchFamily="34" charset="0"/>
              <a:cs typeface="Arial" panose="020B0604020202020204" pitchFamily="34" charset="0"/>
            </a:endParaRPr>
          </a:p>
          <a:p>
            <a:pPr>
              <a:spcAft>
                <a:spcPts val="600"/>
              </a:spcAft>
            </a:pPr>
            <a:r>
              <a:rPr lang="en-US" sz="1200" dirty="0">
                <a:latin typeface="Arial" panose="020B0604020202020204" pitchFamily="34" charset="0"/>
                <a:cs typeface="Arial" panose="020B0604020202020204" pitchFamily="34" charset="0"/>
              </a:rPr>
              <a:t>NRDC/Harvard Food Law &amp; Policy Clinic: </a:t>
            </a:r>
            <a:r>
              <a:rPr lang="en-US" sz="1200" dirty="0">
                <a:latin typeface="Arial" panose="020B0604020202020204" pitchFamily="34" charset="0"/>
                <a:cs typeface="Arial" panose="020B0604020202020204" pitchFamily="34" charset="0"/>
                <a:hlinkClick r:id="rId12"/>
              </a:rPr>
              <a:t>The Dating Game: How Confusing Food Date Labels Lead to Food Waste in America</a:t>
            </a: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BD5DFA47-55F1-42C6-98DE-A23A8369865E}" type="slidenum">
              <a:rPr lang="en-US" smtClean="0"/>
              <a:pPr/>
              <a:t>10</a:t>
            </a:fld>
            <a:endParaRPr lang="en-US"/>
          </a:p>
        </p:txBody>
      </p:sp>
    </p:spTree>
    <p:extLst>
      <p:ext uri="{BB962C8B-B14F-4D97-AF65-F5344CB8AC3E}">
        <p14:creationId xmlns:p14="http://schemas.microsoft.com/office/powerpoint/2010/main" val="1824456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Heritage lakes </a:t>
            </a:r>
            <a:r>
              <a:rPr lang="en-US" dirty="0" err="1"/>
              <a:t>april</a:t>
            </a:r>
            <a:r>
              <a:rPr lang="en-US" dirty="0"/>
              <a:t> 2016</a:t>
            </a:r>
          </a:p>
        </p:txBody>
      </p:sp>
      <p:sp>
        <p:nvSpPr>
          <p:cNvPr id="4" name="Slide Number Placeholder 3"/>
          <p:cNvSpPr>
            <a:spLocks noGrp="1"/>
          </p:cNvSpPr>
          <p:nvPr>
            <p:ph type="sldNum" sz="quarter" idx="10"/>
          </p:nvPr>
        </p:nvSpPr>
        <p:spPr/>
        <p:txBody>
          <a:bodyPr/>
          <a:lstStyle/>
          <a:p>
            <a:fld id="{BD5DFA47-55F1-42C6-98DE-A23A8369865E}" type="slidenum">
              <a:rPr lang="en-US" smtClean="0"/>
              <a:pPr/>
              <a:t>12</a:t>
            </a:fld>
            <a:endParaRPr lang="en-US"/>
          </a:p>
        </p:txBody>
      </p:sp>
    </p:spTree>
    <p:extLst>
      <p:ext uri="{BB962C8B-B14F-4D97-AF65-F5344CB8AC3E}">
        <p14:creationId xmlns:p14="http://schemas.microsoft.com/office/powerpoint/2010/main" val="63042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b570ea2a2c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b570ea2a2c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259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a:t>
            </a:r>
            <a:r>
              <a:rPr lang="en-US" baseline="0" dirty="0"/>
              <a:t> in </a:t>
            </a:r>
            <a:r>
              <a:rPr lang="en-US" baseline="0" dirty="0" err="1"/>
              <a:t>commmittee</a:t>
            </a:r>
            <a:r>
              <a:rPr lang="en-US" baseline="0" dirty="0"/>
              <a:t> as of 09/13/17</a:t>
            </a:r>
            <a:endParaRPr lang="en-US" dirty="0"/>
          </a:p>
        </p:txBody>
      </p:sp>
      <p:sp>
        <p:nvSpPr>
          <p:cNvPr id="4" name="Slide Number Placeholder 3"/>
          <p:cNvSpPr>
            <a:spLocks noGrp="1"/>
          </p:cNvSpPr>
          <p:nvPr>
            <p:ph type="sldNum" sz="quarter" idx="10"/>
          </p:nvPr>
        </p:nvSpPr>
        <p:spPr/>
        <p:txBody>
          <a:bodyPr/>
          <a:lstStyle/>
          <a:p>
            <a:fld id="{BD5DFA47-55F1-42C6-98DE-A23A8369865E}" type="slidenum">
              <a:rPr lang="en-US" smtClean="0"/>
              <a:pPr/>
              <a:t>22</a:t>
            </a:fld>
            <a:endParaRPr lang="en-US"/>
          </a:p>
        </p:txBody>
      </p:sp>
    </p:spTree>
    <p:extLst>
      <p:ext uri="{BB962C8B-B14F-4D97-AF65-F5344CB8AC3E}">
        <p14:creationId xmlns:p14="http://schemas.microsoft.com/office/powerpoint/2010/main" val="3958256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b570ea2a2c_2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b570ea2a2c_2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469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0"/>
        <p:cNvGrpSpPr/>
        <p:nvPr/>
      </p:nvGrpSpPr>
      <p:grpSpPr>
        <a:xfrm>
          <a:off x="0" y="0"/>
          <a:ext cx="0" cy="0"/>
          <a:chOff x="0" y="0"/>
          <a:chExt cx="0" cy="0"/>
        </a:xfrm>
      </p:grpSpPr>
      <p:sp>
        <p:nvSpPr>
          <p:cNvPr id="181" name="Google Shape;181;p14"/>
          <p:cNvSpPr txBox="1">
            <a:spLocks noGrp="1"/>
          </p:cNvSpPr>
          <p:nvPr>
            <p:ph type="title"/>
          </p:nvPr>
        </p:nvSpPr>
        <p:spPr>
          <a:xfrm>
            <a:off x="9235450" y="6333300"/>
            <a:ext cx="7612200" cy="82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3600"/>
            </a:lvl1pPr>
            <a:lvl2pPr lvl="1" algn="r" rtl="0">
              <a:spcBef>
                <a:spcPts val="0"/>
              </a:spcBef>
              <a:spcAft>
                <a:spcPts val="0"/>
              </a:spcAft>
              <a:buSzPts val="1600"/>
              <a:buNone/>
              <a:defRPr sz="3200"/>
            </a:lvl2pPr>
            <a:lvl3pPr lvl="2" algn="r" rtl="0">
              <a:spcBef>
                <a:spcPts val="0"/>
              </a:spcBef>
              <a:spcAft>
                <a:spcPts val="0"/>
              </a:spcAft>
              <a:buSzPts val="1600"/>
              <a:buNone/>
              <a:defRPr sz="3200"/>
            </a:lvl3pPr>
            <a:lvl4pPr lvl="3" algn="r" rtl="0">
              <a:spcBef>
                <a:spcPts val="0"/>
              </a:spcBef>
              <a:spcAft>
                <a:spcPts val="0"/>
              </a:spcAft>
              <a:buSzPts val="1600"/>
              <a:buNone/>
              <a:defRPr sz="3200"/>
            </a:lvl4pPr>
            <a:lvl5pPr lvl="4" algn="r" rtl="0">
              <a:spcBef>
                <a:spcPts val="0"/>
              </a:spcBef>
              <a:spcAft>
                <a:spcPts val="0"/>
              </a:spcAft>
              <a:buSzPts val="1600"/>
              <a:buNone/>
              <a:defRPr sz="3200"/>
            </a:lvl5pPr>
            <a:lvl6pPr lvl="5" algn="r" rtl="0">
              <a:spcBef>
                <a:spcPts val="0"/>
              </a:spcBef>
              <a:spcAft>
                <a:spcPts val="0"/>
              </a:spcAft>
              <a:buSzPts val="1600"/>
              <a:buNone/>
              <a:defRPr sz="3200"/>
            </a:lvl6pPr>
            <a:lvl7pPr lvl="6" algn="r" rtl="0">
              <a:spcBef>
                <a:spcPts val="0"/>
              </a:spcBef>
              <a:spcAft>
                <a:spcPts val="0"/>
              </a:spcAft>
              <a:buSzPts val="1600"/>
              <a:buNone/>
              <a:defRPr sz="3200"/>
            </a:lvl7pPr>
            <a:lvl8pPr lvl="7" algn="r" rtl="0">
              <a:spcBef>
                <a:spcPts val="0"/>
              </a:spcBef>
              <a:spcAft>
                <a:spcPts val="0"/>
              </a:spcAft>
              <a:buSzPts val="1600"/>
              <a:buNone/>
              <a:defRPr sz="3200"/>
            </a:lvl8pPr>
            <a:lvl9pPr lvl="8" algn="r" rtl="0">
              <a:spcBef>
                <a:spcPts val="0"/>
              </a:spcBef>
              <a:spcAft>
                <a:spcPts val="0"/>
              </a:spcAft>
              <a:buSzPts val="1600"/>
              <a:buNone/>
              <a:defRPr sz="3200"/>
            </a:lvl9pPr>
          </a:lstStyle>
          <a:p>
            <a:endParaRPr/>
          </a:p>
        </p:txBody>
      </p:sp>
      <p:sp>
        <p:nvSpPr>
          <p:cNvPr id="182" name="Google Shape;182;p14"/>
          <p:cNvSpPr txBox="1">
            <a:spLocks noGrp="1"/>
          </p:cNvSpPr>
          <p:nvPr>
            <p:ph type="subTitle" idx="1"/>
          </p:nvPr>
        </p:nvSpPr>
        <p:spPr>
          <a:xfrm>
            <a:off x="9235350" y="3128100"/>
            <a:ext cx="7612200" cy="2992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400">
                <a:solidFill>
                  <a:schemeClr val="dk2"/>
                </a:solidFill>
              </a:defRPr>
            </a:lvl1pPr>
            <a:lvl2pPr lvl="1" algn="r" rtl="0">
              <a:spcBef>
                <a:spcPts val="3200"/>
              </a:spcBef>
              <a:spcAft>
                <a:spcPts val="0"/>
              </a:spcAft>
              <a:buNone/>
              <a:defRPr sz="4400">
                <a:solidFill>
                  <a:schemeClr val="dk2"/>
                </a:solidFill>
              </a:defRPr>
            </a:lvl2pPr>
            <a:lvl3pPr lvl="2" algn="r" rtl="0">
              <a:spcBef>
                <a:spcPts val="3200"/>
              </a:spcBef>
              <a:spcAft>
                <a:spcPts val="0"/>
              </a:spcAft>
              <a:buNone/>
              <a:defRPr sz="4400">
                <a:solidFill>
                  <a:schemeClr val="dk2"/>
                </a:solidFill>
              </a:defRPr>
            </a:lvl3pPr>
            <a:lvl4pPr lvl="3" algn="r" rtl="0">
              <a:spcBef>
                <a:spcPts val="3200"/>
              </a:spcBef>
              <a:spcAft>
                <a:spcPts val="0"/>
              </a:spcAft>
              <a:buNone/>
              <a:defRPr sz="4400">
                <a:solidFill>
                  <a:schemeClr val="dk2"/>
                </a:solidFill>
              </a:defRPr>
            </a:lvl4pPr>
            <a:lvl5pPr lvl="4" algn="r" rtl="0">
              <a:spcBef>
                <a:spcPts val="3200"/>
              </a:spcBef>
              <a:spcAft>
                <a:spcPts val="0"/>
              </a:spcAft>
              <a:buNone/>
              <a:defRPr sz="4400">
                <a:solidFill>
                  <a:schemeClr val="dk2"/>
                </a:solidFill>
              </a:defRPr>
            </a:lvl5pPr>
            <a:lvl6pPr lvl="5" algn="r" rtl="0">
              <a:spcBef>
                <a:spcPts val="3200"/>
              </a:spcBef>
              <a:spcAft>
                <a:spcPts val="0"/>
              </a:spcAft>
              <a:buNone/>
              <a:defRPr sz="4400">
                <a:solidFill>
                  <a:schemeClr val="dk2"/>
                </a:solidFill>
              </a:defRPr>
            </a:lvl6pPr>
            <a:lvl7pPr lvl="6" algn="r" rtl="0">
              <a:spcBef>
                <a:spcPts val="3200"/>
              </a:spcBef>
              <a:spcAft>
                <a:spcPts val="0"/>
              </a:spcAft>
              <a:buNone/>
              <a:defRPr sz="4400">
                <a:solidFill>
                  <a:schemeClr val="dk2"/>
                </a:solidFill>
              </a:defRPr>
            </a:lvl7pPr>
            <a:lvl8pPr lvl="7" algn="r" rtl="0">
              <a:spcBef>
                <a:spcPts val="3200"/>
              </a:spcBef>
              <a:spcAft>
                <a:spcPts val="0"/>
              </a:spcAft>
              <a:buNone/>
              <a:defRPr sz="4400">
                <a:solidFill>
                  <a:schemeClr val="dk2"/>
                </a:solidFill>
              </a:defRPr>
            </a:lvl8pPr>
            <a:lvl9pPr lvl="8" algn="r" rtl="0">
              <a:spcBef>
                <a:spcPts val="3200"/>
              </a:spcBef>
              <a:spcAft>
                <a:spcPts val="3200"/>
              </a:spcAft>
              <a:buNone/>
              <a:defRPr sz="4400">
                <a:solidFill>
                  <a:schemeClr val="dk2"/>
                </a:solidFill>
              </a:defRPr>
            </a:lvl9pPr>
          </a:lstStyle>
          <a:p>
            <a:endParaRPr/>
          </a:p>
        </p:txBody>
      </p:sp>
      <p:sp>
        <p:nvSpPr>
          <p:cNvPr id="183" name="Google Shape;183;p14"/>
          <p:cNvSpPr/>
          <p:nvPr/>
        </p:nvSpPr>
        <p:spPr>
          <a:xfrm>
            <a:off x="-4609614" y="-2911024"/>
            <a:ext cx="6769756" cy="5811720"/>
          </a:xfrm>
          <a:custGeom>
            <a:avLst/>
            <a:gdLst/>
            <a:ahLst/>
            <a:cxnLst/>
            <a:rect l="l" t="t" r="r" b="b"/>
            <a:pathLst>
              <a:path w="71426" h="61318" extrusionOk="0">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4" name="Google Shape;184;p14"/>
          <p:cNvSpPr/>
          <p:nvPr/>
        </p:nvSpPr>
        <p:spPr>
          <a:xfrm rot="-9402940">
            <a:off x="14454021" y="-2458694"/>
            <a:ext cx="4963054" cy="3351844"/>
          </a:xfrm>
          <a:custGeom>
            <a:avLst/>
            <a:gdLst/>
            <a:ahLst/>
            <a:cxnLst/>
            <a:rect l="l" t="t" r="r" b="b"/>
            <a:pathLst>
              <a:path w="71601" h="48355" extrusionOk="0">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5" name="Google Shape;185;p14"/>
          <p:cNvSpPr/>
          <p:nvPr/>
        </p:nvSpPr>
        <p:spPr>
          <a:xfrm rot="-8696747" flipH="1">
            <a:off x="2366768" y="806186"/>
            <a:ext cx="322208" cy="32220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4"/>
          <p:cNvSpPr/>
          <p:nvPr/>
        </p:nvSpPr>
        <p:spPr>
          <a:xfrm rot="-8696747" flipH="1">
            <a:off x="2392635" y="238323"/>
            <a:ext cx="255834" cy="219414"/>
          </a:xfrm>
          <a:custGeom>
            <a:avLst/>
            <a:gdLst/>
            <a:ahLst/>
            <a:cxnLst/>
            <a:rect l="l" t="t" r="r" b="b"/>
            <a:pathLst>
              <a:path w="3442" h="2952" extrusionOk="0">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4"/>
          <p:cNvSpPr/>
          <p:nvPr/>
        </p:nvSpPr>
        <p:spPr>
          <a:xfrm rot="3003405" flipH="1">
            <a:off x="17600012" y="1798662"/>
            <a:ext cx="322208" cy="32220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4"/>
          <p:cNvSpPr/>
          <p:nvPr/>
        </p:nvSpPr>
        <p:spPr>
          <a:xfrm rot="3003405" flipH="1">
            <a:off x="17178537" y="1598151"/>
            <a:ext cx="255834" cy="219414"/>
          </a:xfrm>
          <a:custGeom>
            <a:avLst/>
            <a:gdLst/>
            <a:ahLst/>
            <a:cxnLst/>
            <a:rect l="l" t="t" r="r" b="b"/>
            <a:pathLst>
              <a:path w="3442" h="2952" extrusionOk="0">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14"/>
          <p:cNvSpPr/>
          <p:nvPr/>
        </p:nvSpPr>
        <p:spPr>
          <a:xfrm>
            <a:off x="-2885090" y="9078450"/>
            <a:ext cx="6769756" cy="5811720"/>
          </a:xfrm>
          <a:custGeom>
            <a:avLst/>
            <a:gdLst/>
            <a:ahLst/>
            <a:cxnLst/>
            <a:rect l="l" t="t" r="r" b="b"/>
            <a:pathLst>
              <a:path w="71426" h="61318" extrusionOk="0">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14"/>
          <p:cNvSpPr/>
          <p:nvPr/>
        </p:nvSpPr>
        <p:spPr>
          <a:xfrm rot="-8696747" flipH="1">
            <a:off x="901347" y="8617189"/>
            <a:ext cx="255834" cy="219414"/>
          </a:xfrm>
          <a:custGeom>
            <a:avLst/>
            <a:gdLst/>
            <a:ahLst/>
            <a:cxnLst/>
            <a:rect l="l" t="t" r="r" b="b"/>
            <a:pathLst>
              <a:path w="3442" h="2952" extrusionOk="0">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1" name="Google Shape;191;p14"/>
          <p:cNvSpPr/>
          <p:nvPr/>
        </p:nvSpPr>
        <p:spPr>
          <a:xfrm rot="-8696747" flipH="1">
            <a:off x="338668" y="8565786"/>
            <a:ext cx="322208" cy="32220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2" name="Google Shape;192;p14"/>
          <p:cNvSpPr/>
          <p:nvPr/>
        </p:nvSpPr>
        <p:spPr>
          <a:xfrm rot="-9402940">
            <a:off x="15279621" y="-2009544"/>
            <a:ext cx="4963054" cy="3351844"/>
          </a:xfrm>
          <a:custGeom>
            <a:avLst/>
            <a:gdLst/>
            <a:ahLst/>
            <a:cxnLst/>
            <a:rect l="l" t="t" r="r" b="b"/>
            <a:pathLst>
              <a:path w="71601" h="48355" extrusionOk="0">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w="1905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3" name="Google Shape;193;p14"/>
          <p:cNvSpPr/>
          <p:nvPr/>
        </p:nvSpPr>
        <p:spPr>
          <a:xfrm>
            <a:off x="-4466290" y="9419000"/>
            <a:ext cx="6769756" cy="5811720"/>
          </a:xfrm>
          <a:custGeom>
            <a:avLst/>
            <a:gdLst/>
            <a:ahLst/>
            <a:cxnLst/>
            <a:rect l="l" t="t" r="r" b="b"/>
            <a:pathLst>
              <a:path w="71426" h="61318" extrusionOk="0">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w="1905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4" name="Google Shape;194;p14"/>
          <p:cNvSpPr/>
          <p:nvPr/>
        </p:nvSpPr>
        <p:spPr>
          <a:xfrm flipH="1">
            <a:off x="14819134" y="-465878"/>
            <a:ext cx="921296" cy="92144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5" name="Google Shape;195;p14"/>
          <p:cNvSpPr/>
          <p:nvPr/>
        </p:nvSpPr>
        <p:spPr>
          <a:xfrm flipH="1">
            <a:off x="-365866" y="2442172"/>
            <a:ext cx="921296" cy="92144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6" name="Google Shape;196;p14"/>
          <p:cNvSpPr/>
          <p:nvPr/>
        </p:nvSpPr>
        <p:spPr>
          <a:xfrm rot="7413608">
            <a:off x="-4466262" y="-2737596"/>
            <a:ext cx="6769692" cy="5811664"/>
          </a:xfrm>
          <a:custGeom>
            <a:avLst/>
            <a:gdLst/>
            <a:ahLst/>
            <a:cxnLst/>
            <a:rect l="l" t="t" r="r" b="b"/>
            <a:pathLst>
              <a:path w="71426" h="61318" extrusionOk="0">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w="1905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7" name="Google Shape;197;p14"/>
          <p:cNvSpPr/>
          <p:nvPr/>
        </p:nvSpPr>
        <p:spPr>
          <a:xfrm rot="-1397060" flipH="1">
            <a:off x="14454021" y="9364726"/>
            <a:ext cx="4963054" cy="3351844"/>
          </a:xfrm>
          <a:custGeom>
            <a:avLst/>
            <a:gdLst/>
            <a:ahLst/>
            <a:cxnLst/>
            <a:rect l="l" t="t" r="r" b="b"/>
            <a:pathLst>
              <a:path w="71601" h="48355" extrusionOk="0">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8" name="Google Shape;198;p14"/>
          <p:cNvSpPr/>
          <p:nvPr/>
        </p:nvSpPr>
        <p:spPr>
          <a:xfrm rot="7796595">
            <a:off x="15927312" y="9484858"/>
            <a:ext cx="322208" cy="32220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14"/>
          <p:cNvSpPr/>
          <p:nvPr/>
        </p:nvSpPr>
        <p:spPr>
          <a:xfrm rot="7796595">
            <a:off x="15505837" y="9788163"/>
            <a:ext cx="255834" cy="219414"/>
          </a:xfrm>
          <a:custGeom>
            <a:avLst/>
            <a:gdLst/>
            <a:ahLst/>
            <a:cxnLst/>
            <a:rect l="l" t="t" r="r" b="b"/>
            <a:pathLst>
              <a:path w="3442" h="2952" extrusionOk="0">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14"/>
          <p:cNvSpPr/>
          <p:nvPr/>
        </p:nvSpPr>
        <p:spPr>
          <a:xfrm rot="-1397060" flipH="1">
            <a:off x="15279621" y="8915576"/>
            <a:ext cx="4963054" cy="3351844"/>
          </a:xfrm>
          <a:custGeom>
            <a:avLst/>
            <a:gdLst/>
            <a:ahLst/>
            <a:cxnLst/>
            <a:rect l="l" t="t" r="r" b="b"/>
            <a:pathLst>
              <a:path w="71601" h="48355" extrusionOk="0">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w="1905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1" name="Google Shape;201;p14"/>
          <p:cNvSpPr/>
          <p:nvPr/>
        </p:nvSpPr>
        <p:spPr>
          <a:xfrm rot="10800000">
            <a:off x="12059234" y="9830208"/>
            <a:ext cx="921296" cy="92144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93139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1410100" y="3136076"/>
            <a:ext cx="7812000" cy="1770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10000"/>
            </a:lvl1pPr>
            <a:lvl2pPr lvl="1" algn="ctr">
              <a:spcBef>
                <a:spcPts val="0"/>
              </a:spcBef>
              <a:spcAft>
                <a:spcPts val="0"/>
              </a:spcAft>
              <a:buSzPts val="4200"/>
              <a:buNone/>
              <a:defRPr sz="8400"/>
            </a:lvl2pPr>
            <a:lvl3pPr lvl="2" algn="ctr">
              <a:spcBef>
                <a:spcPts val="0"/>
              </a:spcBef>
              <a:spcAft>
                <a:spcPts val="0"/>
              </a:spcAft>
              <a:buSzPts val="4200"/>
              <a:buNone/>
              <a:defRPr sz="8400"/>
            </a:lvl3pPr>
            <a:lvl4pPr lvl="3" algn="ctr">
              <a:spcBef>
                <a:spcPts val="0"/>
              </a:spcBef>
              <a:spcAft>
                <a:spcPts val="0"/>
              </a:spcAft>
              <a:buSzPts val="4200"/>
              <a:buNone/>
              <a:defRPr sz="8400"/>
            </a:lvl4pPr>
            <a:lvl5pPr lvl="4" algn="ctr">
              <a:spcBef>
                <a:spcPts val="0"/>
              </a:spcBef>
              <a:spcAft>
                <a:spcPts val="0"/>
              </a:spcAft>
              <a:buSzPts val="4200"/>
              <a:buNone/>
              <a:defRPr sz="8400"/>
            </a:lvl5pPr>
            <a:lvl6pPr lvl="5" algn="ctr">
              <a:spcBef>
                <a:spcPts val="0"/>
              </a:spcBef>
              <a:spcAft>
                <a:spcPts val="0"/>
              </a:spcAft>
              <a:buSzPts val="4200"/>
              <a:buNone/>
              <a:defRPr sz="8400"/>
            </a:lvl6pPr>
            <a:lvl7pPr lvl="6" algn="ctr">
              <a:spcBef>
                <a:spcPts val="0"/>
              </a:spcBef>
              <a:spcAft>
                <a:spcPts val="0"/>
              </a:spcAft>
              <a:buSzPts val="4200"/>
              <a:buNone/>
              <a:defRPr sz="8400"/>
            </a:lvl7pPr>
            <a:lvl8pPr lvl="7" algn="ctr">
              <a:spcBef>
                <a:spcPts val="0"/>
              </a:spcBef>
              <a:spcAft>
                <a:spcPts val="0"/>
              </a:spcAft>
              <a:buSzPts val="4200"/>
              <a:buNone/>
              <a:defRPr sz="8400"/>
            </a:lvl8pPr>
            <a:lvl9pPr lvl="8" algn="ctr">
              <a:spcBef>
                <a:spcPts val="0"/>
              </a:spcBef>
              <a:spcAft>
                <a:spcPts val="0"/>
              </a:spcAft>
              <a:buSzPts val="4200"/>
              <a:buNone/>
              <a:defRPr sz="8400"/>
            </a:lvl9pPr>
          </a:lstStyle>
          <a:p>
            <a:endParaRPr/>
          </a:p>
        </p:txBody>
      </p:sp>
      <p:sp>
        <p:nvSpPr>
          <p:cNvPr id="112" name="Google Shape;112;p9"/>
          <p:cNvSpPr txBox="1">
            <a:spLocks noGrp="1"/>
          </p:cNvSpPr>
          <p:nvPr>
            <p:ph type="subTitle" idx="1"/>
          </p:nvPr>
        </p:nvSpPr>
        <p:spPr>
          <a:xfrm>
            <a:off x="1410200" y="5082126"/>
            <a:ext cx="7812000" cy="206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4200"/>
            </a:lvl2pPr>
            <a:lvl3pPr lvl="2" algn="ctr">
              <a:lnSpc>
                <a:spcPct val="100000"/>
              </a:lnSpc>
              <a:spcBef>
                <a:spcPts val="0"/>
              </a:spcBef>
              <a:spcAft>
                <a:spcPts val="0"/>
              </a:spcAft>
              <a:buSzPts val="2100"/>
              <a:buNone/>
              <a:defRPr sz="4200"/>
            </a:lvl3pPr>
            <a:lvl4pPr lvl="3" algn="ctr">
              <a:lnSpc>
                <a:spcPct val="100000"/>
              </a:lnSpc>
              <a:spcBef>
                <a:spcPts val="0"/>
              </a:spcBef>
              <a:spcAft>
                <a:spcPts val="0"/>
              </a:spcAft>
              <a:buSzPts val="2100"/>
              <a:buNone/>
              <a:defRPr sz="4200"/>
            </a:lvl4pPr>
            <a:lvl5pPr lvl="4" algn="ctr">
              <a:lnSpc>
                <a:spcPct val="100000"/>
              </a:lnSpc>
              <a:spcBef>
                <a:spcPts val="0"/>
              </a:spcBef>
              <a:spcAft>
                <a:spcPts val="0"/>
              </a:spcAft>
              <a:buSzPts val="2100"/>
              <a:buNone/>
              <a:defRPr sz="4200"/>
            </a:lvl5pPr>
            <a:lvl6pPr lvl="5" algn="ctr">
              <a:lnSpc>
                <a:spcPct val="100000"/>
              </a:lnSpc>
              <a:spcBef>
                <a:spcPts val="0"/>
              </a:spcBef>
              <a:spcAft>
                <a:spcPts val="0"/>
              </a:spcAft>
              <a:buSzPts val="2100"/>
              <a:buNone/>
              <a:defRPr sz="4200"/>
            </a:lvl6pPr>
            <a:lvl7pPr lvl="6" algn="ctr">
              <a:lnSpc>
                <a:spcPct val="100000"/>
              </a:lnSpc>
              <a:spcBef>
                <a:spcPts val="0"/>
              </a:spcBef>
              <a:spcAft>
                <a:spcPts val="0"/>
              </a:spcAft>
              <a:buSzPts val="2100"/>
              <a:buNone/>
              <a:defRPr sz="4200"/>
            </a:lvl7pPr>
            <a:lvl8pPr lvl="7" algn="ctr">
              <a:lnSpc>
                <a:spcPct val="100000"/>
              </a:lnSpc>
              <a:spcBef>
                <a:spcPts val="0"/>
              </a:spcBef>
              <a:spcAft>
                <a:spcPts val="0"/>
              </a:spcAft>
              <a:buSzPts val="2100"/>
              <a:buNone/>
              <a:defRPr sz="4200"/>
            </a:lvl8pPr>
            <a:lvl9pPr lvl="8" algn="ctr">
              <a:lnSpc>
                <a:spcPct val="100000"/>
              </a:lnSpc>
              <a:spcBef>
                <a:spcPts val="0"/>
              </a:spcBef>
              <a:spcAft>
                <a:spcPts val="0"/>
              </a:spcAft>
              <a:buSzPts val="2100"/>
              <a:buNone/>
              <a:defRPr sz="4200"/>
            </a:lvl9pPr>
          </a:lstStyle>
          <a:p>
            <a:endParaRPr/>
          </a:p>
        </p:txBody>
      </p:sp>
      <p:sp>
        <p:nvSpPr>
          <p:cNvPr id="113" name="Google Shape;113;p9"/>
          <p:cNvSpPr/>
          <p:nvPr/>
        </p:nvSpPr>
        <p:spPr>
          <a:xfrm rot="-8275018">
            <a:off x="15107470" y="-981552"/>
            <a:ext cx="7422980" cy="4267092"/>
          </a:xfrm>
          <a:custGeom>
            <a:avLst/>
            <a:gdLst/>
            <a:ahLst/>
            <a:cxnLst/>
            <a:rect l="l" t="t" r="r" b="b"/>
            <a:pathLst>
              <a:path w="84998" h="48861" extrusionOk="0">
                <a:moveTo>
                  <a:pt x="58839" y="0"/>
                </a:moveTo>
                <a:cubicBezTo>
                  <a:pt x="47716" y="0"/>
                  <a:pt x="36956" y="6105"/>
                  <a:pt x="36956" y="6105"/>
                </a:cubicBezTo>
                <a:cubicBezTo>
                  <a:pt x="30883" y="4015"/>
                  <a:pt x="25499" y="3089"/>
                  <a:pt x="20873" y="3089"/>
                </a:cubicBezTo>
                <a:cubicBezTo>
                  <a:pt x="7054" y="3089"/>
                  <a:pt x="1" y="11358"/>
                  <a:pt x="1535" y="21572"/>
                </a:cubicBezTo>
                <a:cubicBezTo>
                  <a:pt x="3475" y="34551"/>
                  <a:pt x="17686" y="48860"/>
                  <a:pt x="35277" y="48860"/>
                </a:cubicBezTo>
                <a:cubicBezTo>
                  <a:pt x="36146" y="48860"/>
                  <a:pt x="37024" y="48825"/>
                  <a:pt x="37909" y="48753"/>
                </a:cubicBezTo>
                <a:cubicBezTo>
                  <a:pt x="76866" y="45610"/>
                  <a:pt x="84998" y="12630"/>
                  <a:pt x="71365" y="3486"/>
                </a:cubicBezTo>
                <a:cubicBezTo>
                  <a:pt x="67542" y="923"/>
                  <a:pt x="63163" y="0"/>
                  <a:pt x="58839" y="0"/>
                </a:cubicBezTo>
                <a:close/>
              </a:path>
            </a:pathLst>
          </a:cu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4" name="Google Shape;114;p9"/>
          <p:cNvSpPr/>
          <p:nvPr/>
        </p:nvSpPr>
        <p:spPr>
          <a:xfrm flipH="1">
            <a:off x="15846744" y="6301150"/>
            <a:ext cx="6769756" cy="5811720"/>
          </a:xfrm>
          <a:custGeom>
            <a:avLst/>
            <a:gdLst/>
            <a:ahLst/>
            <a:cxnLst/>
            <a:rect l="l" t="t" r="r" b="b"/>
            <a:pathLst>
              <a:path w="71426" h="61318" extrusionOk="0">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9"/>
          <p:cNvSpPr/>
          <p:nvPr/>
        </p:nvSpPr>
        <p:spPr>
          <a:xfrm rot="9402940" flipH="1">
            <a:off x="-629637" y="-2458694"/>
            <a:ext cx="4963054" cy="3351844"/>
          </a:xfrm>
          <a:custGeom>
            <a:avLst/>
            <a:gdLst/>
            <a:ahLst/>
            <a:cxnLst/>
            <a:rect l="l" t="t" r="r" b="b"/>
            <a:pathLst>
              <a:path w="71601" h="48355" extrusionOk="0">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9"/>
          <p:cNvSpPr/>
          <p:nvPr/>
        </p:nvSpPr>
        <p:spPr>
          <a:xfrm rot="8696747">
            <a:off x="15093108" y="750436"/>
            <a:ext cx="322208" cy="32220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9"/>
          <p:cNvSpPr/>
          <p:nvPr/>
        </p:nvSpPr>
        <p:spPr>
          <a:xfrm rot="8696747">
            <a:off x="15133619" y="182573"/>
            <a:ext cx="255834" cy="219414"/>
          </a:xfrm>
          <a:custGeom>
            <a:avLst/>
            <a:gdLst/>
            <a:ahLst/>
            <a:cxnLst/>
            <a:rect l="l" t="t" r="r" b="b"/>
            <a:pathLst>
              <a:path w="3442" h="2952" extrusionOk="0">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8" name="Google Shape;118;p9"/>
          <p:cNvSpPr/>
          <p:nvPr/>
        </p:nvSpPr>
        <p:spPr>
          <a:xfrm rot="-3003405">
            <a:off x="865218" y="1798662"/>
            <a:ext cx="322208" cy="32220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9" name="Google Shape;119;p9"/>
          <p:cNvSpPr/>
          <p:nvPr/>
        </p:nvSpPr>
        <p:spPr>
          <a:xfrm rot="-3003405">
            <a:off x="1353067" y="1598151"/>
            <a:ext cx="255834" cy="219414"/>
          </a:xfrm>
          <a:custGeom>
            <a:avLst/>
            <a:gdLst/>
            <a:ahLst/>
            <a:cxnLst/>
            <a:rect l="l" t="t" r="r" b="b"/>
            <a:pathLst>
              <a:path w="3442" h="2952" extrusionOk="0">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0" name="Google Shape;120;p9"/>
          <p:cNvSpPr/>
          <p:nvPr/>
        </p:nvSpPr>
        <p:spPr>
          <a:xfrm flipH="1">
            <a:off x="10977344" y="9207000"/>
            <a:ext cx="6769756" cy="5811720"/>
          </a:xfrm>
          <a:custGeom>
            <a:avLst/>
            <a:gdLst/>
            <a:ahLst/>
            <a:cxnLst/>
            <a:rect l="l" t="t" r="r" b="b"/>
            <a:pathLst>
              <a:path w="71426" h="61318" extrusionOk="0">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1" name="Google Shape;121;p9"/>
          <p:cNvSpPr/>
          <p:nvPr/>
        </p:nvSpPr>
        <p:spPr>
          <a:xfrm rot="8696747">
            <a:off x="15344257" y="9389563"/>
            <a:ext cx="255834" cy="219414"/>
          </a:xfrm>
          <a:custGeom>
            <a:avLst/>
            <a:gdLst/>
            <a:ahLst/>
            <a:cxnLst/>
            <a:rect l="l" t="t" r="r" b="b"/>
            <a:pathLst>
              <a:path w="3442" h="2952" extrusionOk="0">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2" name="Google Shape;122;p9"/>
          <p:cNvSpPr/>
          <p:nvPr/>
        </p:nvSpPr>
        <p:spPr>
          <a:xfrm rot="8696747">
            <a:off x="15480108" y="8844586"/>
            <a:ext cx="322208" cy="32220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3" name="Google Shape;123;p9"/>
          <p:cNvSpPr/>
          <p:nvPr/>
        </p:nvSpPr>
        <p:spPr>
          <a:xfrm rot="9402940" flipH="1">
            <a:off x="-1455237" y="-2009544"/>
            <a:ext cx="4963054" cy="3351844"/>
          </a:xfrm>
          <a:custGeom>
            <a:avLst/>
            <a:gdLst/>
            <a:ahLst/>
            <a:cxnLst/>
            <a:rect l="l" t="t" r="r" b="b"/>
            <a:pathLst>
              <a:path w="71601" h="48355" extrusionOk="0">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w="1905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4" name="Google Shape;124;p9"/>
          <p:cNvSpPr/>
          <p:nvPr/>
        </p:nvSpPr>
        <p:spPr>
          <a:xfrm flipH="1">
            <a:off x="17362394" y="687150"/>
            <a:ext cx="6769756" cy="5811720"/>
          </a:xfrm>
          <a:custGeom>
            <a:avLst/>
            <a:gdLst/>
            <a:ahLst/>
            <a:cxnLst/>
            <a:rect l="l" t="t" r="r" b="b"/>
            <a:pathLst>
              <a:path w="71426" h="61318" extrusionOk="0">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w="1905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5" name="Google Shape;125;p9"/>
          <p:cNvSpPr/>
          <p:nvPr/>
        </p:nvSpPr>
        <p:spPr>
          <a:xfrm flipH="1">
            <a:off x="12976694" y="9909950"/>
            <a:ext cx="6769756" cy="5811720"/>
          </a:xfrm>
          <a:custGeom>
            <a:avLst/>
            <a:gdLst/>
            <a:ahLst/>
            <a:cxnLst/>
            <a:rect l="l" t="t" r="r" b="b"/>
            <a:pathLst>
              <a:path w="71426" h="61318" extrusionOk="0">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w="1905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6" name="Google Shape;126;p9"/>
          <p:cNvSpPr/>
          <p:nvPr/>
        </p:nvSpPr>
        <p:spPr>
          <a:xfrm>
            <a:off x="3047006" y="-465878"/>
            <a:ext cx="921296" cy="92144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7" name="Google Shape;127;p9"/>
          <p:cNvSpPr/>
          <p:nvPr/>
        </p:nvSpPr>
        <p:spPr>
          <a:xfrm>
            <a:off x="11875806" y="9662572"/>
            <a:ext cx="921296" cy="92144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797615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2632075" y="342900"/>
            <a:ext cx="13023850" cy="2286000"/>
          </a:xfrm>
        </p:spPr>
        <p:txBody>
          <a:bodyPr/>
          <a:lstStyle>
            <a:lvl1pPr marL="0" indent="0">
              <a:buNone/>
              <a:defRPr>
                <a:effectLst/>
              </a:defRPr>
            </a:lvl1pPr>
          </a:lstStyle>
          <a:p>
            <a:r>
              <a:rPr lang="en-US"/>
              <a:t>Click to edit Master title style</a:t>
            </a:r>
            <a:endParaRPr lang="en-US" dirty="0"/>
          </a:p>
        </p:txBody>
      </p:sp>
      <p:sp>
        <p:nvSpPr>
          <p:cNvPr id="10" name="Content Placeholder 9"/>
          <p:cNvSpPr>
            <a:spLocks noGrp="1"/>
          </p:cNvSpPr>
          <p:nvPr>
            <p:ph sz="quarter" idx="13"/>
          </p:nvPr>
        </p:nvSpPr>
        <p:spPr>
          <a:xfrm>
            <a:off x="2286000" y="3543300"/>
            <a:ext cx="12801600" cy="5212080"/>
          </a:xfrm>
        </p:spPr>
        <p:txBody>
          <a:bodyPr/>
          <a:lstStyle>
            <a:lvl1pPr marL="69056" indent="0">
              <a:buNone/>
              <a:defRPr/>
            </a:lvl1pPr>
            <a:lvl2pPr marL="547688" indent="0">
              <a:buNone/>
              <a:defRPr/>
            </a:lvl2pPr>
            <a:lvl3pPr marL="959643" indent="0">
              <a:buNone/>
              <a:defRPr/>
            </a:lvl3pPr>
            <a:lvl4pPr marL="1371600" indent="0">
              <a:buNone/>
              <a:defRPr/>
            </a:lvl4pPr>
            <a:lvl5pPr marL="180975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fld id="{F61C3D96-197D-49AB-BC54-2412C7F35163}" type="datetimeFigureOut">
              <a:rPr lang="en-US" smtClean="0"/>
              <a:pPr>
                <a:defRPr/>
              </a:pPr>
              <a:t>12/23/2022</a:t>
            </a:fld>
            <a:endParaRPr lang="en-US"/>
          </a:p>
        </p:txBody>
      </p:sp>
      <p:sp>
        <p:nvSpPr>
          <p:cNvPr id="5" name="Footer Placeholder 4"/>
          <p:cNvSpPr>
            <a:spLocks noGrp="1"/>
          </p:cNvSpPr>
          <p:nvPr>
            <p:ph type="ftr" sz="quarter" idx="15"/>
          </p:nvPr>
        </p:nvSpPr>
        <p:spPr/>
        <p:txBody>
          <a:bodyPr/>
          <a:lstStyle>
            <a:lvl1pPr>
              <a:defRPr/>
            </a:lvl1pPr>
          </a:lstStyle>
          <a:p>
            <a:pPr>
              <a:defRPr/>
            </a:pPr>
            <a:endParaRPr lang="en-US"/>
          </a:p>
        </p:txBody>
      </p:sp>
      <p:sp>
        <p:nvSpPr>
          <p:cNvPr id="6" name="Slide Number Placeholder 5"/>
          <p:cNvSpPr>
            <a:spLocks noGrp="1"/>
          </p:cNvSpPr>
          <p:nvPr>
            <p:ph type="sldNum" sz="quarter" idx="16"/>
          </p:nvPr>
        </p:nvSpPr>
        <p:spPr/>
        <p:txBody>
          <a:bodyPr/>
          <a:lstStyle>
            <a:lvl1pPr>
              <a:defRPr/>
            </a:lvl1pPr>
          </a:lstStyle>
          <a:p>
            <a:pPr>
              <a:defRPr/>
            </a:pPr>
            <a:fld id="{C2C9D5D3-13FD-43D2-AE52-DD64D8F724F8}" type="slidenum">
              <a:rPr lang="en-US" smtClean="0"/>
              <a:pPr>
                <a:defRPr/>
              </a:pPr>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73601" y="9449831"/>
            <a:ext cx="865642" cy="800883"/>
          </a:xfrm>
          <a:prstGeom prst="rect">
            <a:avLst/>
          </a:prstGeom>
        </p:spPr>
      </p:pic>
    </p:spTree>
    <p:extLst>
      <p:ext uri="{BB962C8B-B14F-4D97-AF65-F5344CB8AC3E}">
        <p14:creationId xmlns:p14="http://schemas.microsoft.com/office/powerpoint/2010/main" val="2308726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8"/>
        <p:cNvGrpSpPr/>
        <p:nvPr/>
      </p:nvGrpSpPr>
      <p:grpSpPr>
        <a:xfrm>
          <a:off x="0" y="0"/>
          <a:ext cx="0" cy="0"/>
          <a:chOff x="0" y="0"/>
          <a:chExt cx="0" cy="0"/>
        </a:xfrm>
      </p:grpSpPr>
      <p:sp>
        <p:nvSpPr>
          <p:cNvPr id="339" name="Google Shape;339;p22"/>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40" name="Google Shape;340;p22"/>
          <p:cNvSpPr/>
          <p:nvPr/>
        </p:nvSpPr>
        <p:spPr>
          <a:xfrm rot="-9402940">
            <a:off x="14454021" y="-2458694"/>
            <a:ext cx="4963054" cy="3351844"/>
          </a:xfrm>
          <a:custGeom>
            <a:avLst/>
            <a:gdLst/>
            <a:ahLst/>
            <a:cxnLst/>
            <a:rect l="l" t="t" r="r" b="b"/>
            <a:pathLst>
              <a:path w="71601" h="48355" extrusionOk="0">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1" name="Google Shape;341;p22"/>
          <p:cNvSpPr/>
          <p:nvPr/>
        </p:nvSpPr>
        <p:spPr>
          <a:xfrm rot="3003405" flipH="1">
            <a:off x="17600012" y="1798662"/>
            <a:ext cx="322208" cy="32220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2" name="Google Shape;342;p22"/>
          <p:cNvSpPr/>
          <p:nvPr/>
        </p:nvSpPr>
        <p:spPr>
          <a:xfrm rot="3003405" flipH="1">
            <a:off x="17178537" y="1598151"/>
            <a:ext cx="255834" cy="219414"/>
          </a:xfrm>
          <a:custGeom>
            <a:avLst/>
            <a:gdLst/>
            <a:ahLst/>
            <a:cxnLst/>
            <a:rect l="l" t="t" r="r" b="b"/>
            <a:pathLst>
              <a:path w="3442" h="2952" extrusionOk="0">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3" name="Google Shape;343;p22"/>
          <p:cNvSpPr/>
          <p:nvPr/>
        </p:nvSpPr>
        <p:spPr>
          <a:xfrm rot="-9402940">
            <a:off x="15279621" y="-2009544"/>
            <a:ext cx="4963054" cy="3351844"/>
          </a:xfrm>
          <a:custGeom>
            <a:avLst/>
            <a:gdLst/>
            <a:ahLst/>
            <a:cxnLst/>
            <a:rect l="l" t="t" r="r" b="b"/>
            <a:pathLst>
              <a:path w="71601" h="48355" extrusionOk="0">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w="1905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4" name="Google Shape;344;p22"/>
          <p:cNvSpPr/>
          <p:nvPr/>
        </p:nvSpPr>
        <p:spPr>
          <a:xfrm rot="9402940" flipH="1">
            <a:off x="-1134333" y="-2458694"/>
            <a:ext cx="4963054" cy="3351844"/>
          </a:xfrm>
          <a:custGeom>
            <a:avLst/>
            <a:gdLst/>
            <a:ahLst/>
            <a:cxnLst/>
            <a:rect l="l" t="t" r="r" b="b"/>
            <a:pathLst>
              <a:path w="71601" h="48355" extrusionOk="0">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5" name="Google Shape;345;p22"/>
          <p:cNvSpPr/>
          <p:nvPr/>
        </p:nvSpPr>
        <p:spPr>
          <a:xfrm rot="-3003405">
            <a:off x="360522" y="1798662"/>
            <a:ext cx="322208" cy="322208"/>
          </a:xfrm>
          <a:custGeom>
            <a:avLst/>
            <a:gdLst/>
            <a:ahLst/>
            <a:cxnLst/>
            <a:rect l="l" t="t" r="r" b="b"/>
            <a:pathLst>
              <a:path w="4335" h="4335" extrusionOk="0">
                <a:moveTo>
                  <a:pt x="2168" y="1"/>
                </a:moveTo>
                <a:cubicBezTo>
                  <a:pt x="977" y="1"/>
                  <a:pt x="1" y="977"/>
                  <a:pt x="1" y="2168"/>
                </a:cubicBezTo>
                <a:cubicBezTo>
                  <a:pt x="1" y="3370"/>
                  <a:pt x="977" y="4335"/>
                  <a:pt x="2168" y="4335"/>
                </a:cubicBezTo>
                <a:cubicBezTo>
                  <a:pt x="3370" y="4335"/>
                  <a:pt x="4335" y="3370"/>
                  <a:pt x="4335" y="2168"/>
                </a:cubicBezTo>
                <a:cubicBezTo>
                  <a:pt x="4335" y="977"/>
                  <a:pt x="3370" y="1"/>
                  <a:pt x="2168"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6" name="Google Shape;346;p22"/>
          <p:cNvSpPr/>
          <p:nvPr/>
        </p:nvSpPr>
        <p:spPr>
          <a:xfrm rot="-3003405">
            <a:off x="848373" y="1598151"/>
            <a:ext cx="255834" cy="219414"/>
          </a:xfrm>
          <a:custGeom>
            <a:avLst/>
            <a:gdLst/>
            <a:ahLst/>
            <a:cxnLst/>
            <a:rect l="l" t="t" r="r" b="b"/>
            <a:pathLst>
              <a:path w="3442" h="2952" extrusionOk="0">
                <a:moveTo>
                  <a:pt x="1965" y="0"/>
                </a:moveTo>
                <a:cubicBezTo>
                  <a:pt x="655" y="0"/>
                  <a:pt x="1" y="1596"/>
                  <a:pt x="917" y="2525"/>
                </a:cubicBezTo>
                <a:cubicBezTo>
                  <a:pt x="1216" y="2820"/>
                  <a:pt x="1584" y="2952"/>
                  <a:pt x="1946" y="2952"/>
                </a:cubicBezTo>
                <a:cubicBezTo>
                  <a:pt x="2708" y="2952"/>
                  <a:pt x="3441" y="2365"/>
                  <a:pt x="3441" y="1477"/>
                </a:cubicBezTo>
                <a:cubicBezTo>
                  <a:pt x="3441" y="667"/>
                  <a:pt x="2775" y="0"/>
                  <a:pt x="1965" y="0"/>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7" name="Google Shape;347;p22"/>
          <p:cNvSpPr/>
          <p:nvPr/>
        </p:nvSpPr>
        <p:spPr>
          <a:xfrm rot="9402940" flipH="1">
            <a:off x="-1959933" y="-2009544"/>
            <a:ext cx="4963054" cy="3351844"/>
          </a:xfrm>
          <a:custGeom>
            <a:avLst/>
            <a:gdLst/>
            <a:ahLst/>
            <a:cxnLst/>
            <a:rect l="l" t="t" r="r" b="b"/>
            <a:pathLst>
              <a:path w="71601" h="48355" extrusionOk="0">
                <a:moveTo>
                  <a:pt x="13693" y="0"/>
                </a:moveTo>
                <a:cubicBezTo>
                  <a:pt x="7594" y="0"/>
                  <a:pt x="2737" y="3175"/>
                  <a:pt x="1917" y="13290"/>
                </a:cubicBezTo>
                <a:cubicBezTo>
                  <a:pt x="1" y="36959"/>
                  <a:pt x="24087" y="47044"/>
                  <a:pt x="33969" y="48139"/>
                </a:cubicBezTo>
                <a:cubicBezTo>
                  <a:pt x="35278" y="48284"/>
                  <a:pt x="36578" y="48354"/>
                  <a:pt x="37864" y="48354"/>
                </a:cubicBezTo>
                <a:cubicBezTo>
                  <a:pt x="56222" y="48354"/>
                  <a:pt x="71600" y="34062"/>
                  <a:pt x="65080" y="19219"/>
                </a:cubicBezTo>
                <a:cubicBezTo>
                  <a:pt x="61145" y="10267"/>
                  <a:pt x="56376" y="9156"/>
                  <a:pt x="51113" y="9156"/>
                </a:cubicBezTo>
                <a:cubicBezTo>
                  <a:pt x="49376" y="9156"/>
                  <a:pt x="47586" y="9277"/>
                  <a:pt x="45754" y="9277"/>
                </a:cubicBezTo>
                <a:cubicBezTo>
                  <a:pt x="43296" y="9277"/>
                  <a:pt x="40762" y="9059"/>
                  <a:pt x="38184" y="8039"/>
                </a:cubicBezTo>
                <a:cubicBezTo>
                  <a:pt x="32273" y="5700"/>
                  <a:pt x="21867" y="0"/>
                  <a:pt x="13693" y="0"/>
                </a:cubicBezTo>
                <a:close/>
              </a:path>
            </a:pathLst>
          </a:custGeom>
          <a:noFill/>
          <a:ln w="1905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96109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jpeg"/><Relationship Id="rId7" Type="http://schemas.openxmlformats.org/officeDocument/2006/relationships/image" Target="../media/image18.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grpSp>
        <p:nvGrpSpPr>
          <p:cNvPr id="663" name="Google Shape;663;p41"/>
          <p:cNvGrpSpPr/>
          <p:nvPr/>
        </p:nvGrpSpPr>
        <p:grpSpPr>
          <a:xfrm>
            <a:off x="1439703" y="2275651"/>
            <a:ext cx="6769866" cy="5735702"/>
            <a:chOff x="719851" y="1253577"/>
            <a:chExt cx="3384933" cy="2867851"/>
          </a:xfrm>
        </p:grpSpPr>
        <p:sp>
          <p:nvSpPr>
            <p:cNvPr id="664" name="Google Shape;664;p41"/>
            <p:cNvSpPr/>
            <p:nvPr/>
          </p:nvSpPr>
          <p:spPr>
            <a:xfrm>
              <a:off x="790617" y="1276273"/>
              <a:ext cx="3314166" cy="2845155"/>
            </a:xfrm>
            <a:custGeom>
              <a:avLst/>
              <a:gdLst/>
              <a:ahLst/>
              <a:cxnLst/>
              <a:rect l="l" t="t" r="r" b="b"/>
              <a:pathLst>
                <a:path w="71426" h="61318" extrusionOk="0">
                  <a:moveTo>
                    <a:pt x="41063" y="0"/>
                  </a:moveTo>
                  <a:cubicBezTo>
                    <a:pt x="32303" y="0"/>
                    <a:pt x="23393" y="5576"/>
                    <a:pt x="24408" y="15328"/>
                  </a:cubicBezTo>
                  <a:cubicBezTo>
                    <a:pt x="24408" y="15376"/>
                    <a:pt x="24420" y="15435"/>
                    <a:pt x="24420" y="15519"/>
                  </a:cubicBezTo>
                  <a:cubicBezTo>
                    <a:pt x="24586" y="18043"/>
                    <a:pt x="22610" y="20162"/>
                    <a:pt x="20098" y="20233"/>
                  </a:cubicBezTo>
                  <a:cubicBezTo>
                    <a:pt x="10811" y="20448"/>
                    <a:pt x="2822" y="27615"/>
                    <a:pt x="1107" y="36676"/>
                  </a:cubicBezTo>
                  <a:cubicBezTo>
                    <a:pt x="0" y="42510"/>
                    <a:pt x="1810" y="48892"/>
                    <a:pt x="6072" y="53035"/>
                  </a:cubicBezTo>
                  <a:cubicBezTo>
                    <a:pt x="9263" y="56107"/>
                    <a:pt x="13537" y="57809"/>
                    <a:pt x="17800" y="58964"/>
                  </a:cubicBezTo>
                  <a:cubicBezTo>
                    <a:pt x="23742" y="60590"/>
                    <a:pt x="29902" y="61318"/>
                    <a:pt x="36065" y="61318"/>
                  </a:cubicBezTo>
                  <a:cubicBezTo>
                    <a:pt x="38793" y="61318"/>
                    <a:pt x="41521" y="61175"/>
                    <a:pt x="44232" y="60905"/>
                  </a:cubicBezTo>
                  <a:cubicBezTo>
                    <a:pt x="52507" y="60072"/>
                    <a:pt x="61234" y="57690"/>
                    <a:pt x="66592" y="51321"/>
                  </a:cubicBezTo>
                  <a:cubicBezTo>
                    <a:pt x="69461" y="47892"/>
                    <a:pt x="71092" y="43546"/>
                    <a:pt x="71354" y="39117"/>
                  </a:cubicBezTo>
                  <a:cubicBezTo>
                    <a:pt x="71426" y="37926"/>
                    <a:pt x="71390" y="36712"/>
                    <a:pt x="71259" y="35521"/>
                  </a:cubicBezTo>
                  <a:cubicBezTo>
                    <a:pt x="70616" y="29925"/>
                    <a:pt x="67747" y="24651"/>
                    <a:pt x="63520" y="20924"/>
                  </a:cubicBezTo>
                  <a:cubicBezTo>
                    <a:pt x="62020" y="19602"/>
                    <a:pt x="60293" y="18412"/>
                    <a:pt x="59305" y="16662"/>
                  </a:cubicBezTo>
                  <a:cubicBezTo>
                    <a:pt x="57662" y="13697"/>
                    <a:pt x="57781" y="10304"/>
                    <a:pt x="55721" y="7387"/>
                  </a:cubicBezTo>
                  <a:cubicBezTo>
                    <a:pt x="53673" y="4470"/>
                    <a:pt x="50673" y="2195"/>
                    <a:pt x="47304" y="1017"/>
                  </a:cubicBezTo>
                  <a:cubicBezTo>
                    <a:pt x="45330" y="332"/>
                    <a:pt x="43201" y="0"/>
                    <a:pt x="41063" y="0"/>
                  </a:cubicBezTo>
                  <a:close/>
                </a:path>
              </a:pathLst>
            </a:custGeom>
            <a:noFill/>
            <a:ln w="19050"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65" name="Google Shape;665;p41"/>
            <p:cNvSpPr/>
            <p:nvPr/>
          </p:nvSpPr>
          <p:spPr>
            <a:xfrm flipH="1">
              <a:off x="719851" y="1623209"/>
              <a:ext cx="3314145" cy="2238019"/>
            </a:xfrm>
            <a:custGeom>
              <a:avLst/>
              <a:gdLst/>
              <a:ahLst/>
              <a:cxnLst/>
              <a:rect l="l" t="t" r="r" b="b"/>
              <a:pathLst>
                <a:path w="71603" h="48353" extrusionOk="0">
                  <a:moveTo>
                    <a:pt x="13693" y="1"/>
                  </a:moveTo>
                  <a:cubicBezTo>
                    <a:pt x="7593" y="1"/>
                    <a:pt x="2736" y="3175"/>
                    <a:pt x="1917" y="13290"/>
                  </a:cubicBezTo>
                  <a:cubicBezTo>
                    <a:pt x="0" y="36972"/>
                    <a:pt x="24098" y="47044"/>
                    <a:pt x="33957" y="48140"/>
                  </a:cubicBezTo>
                  <a:cubicBezTo>
                    <a:pt x="35259" y="48283"/>
                    <a:pt x="36553" y="48353"/>
                    <a:pt x="37833" y="48353"/>
                  </a:cubicBezTo>
                  <a:cubicBezTo>
                    <a:pt x="56200" y="48353"/>
                    <a:pt x="71602" y="34056"/>
                    <a:pt x="65080" y="19208"/>
                  </a:cubicBezTo>
                  <a:cubicBezTo>
                    <a:pt x="61146" y="10267"/>
                    <a:pt x="56377" y="9156"/>
                    <a:pt x="51117" y="9156"/>
                  </a:cubicBezTo>
                  <a:cubicBezTo>
                    <a:pt x="49376" y="9156"/>
                    <a:pt x="47581" y="9277"/>
                    <a:pt x="45745" y="9277"/>
                  </a:cubicBezTo>
                  <a:cubicBezTo>
                    <a:pt x="43289" y="9277"/>
                    <a:pt x="40758" y="9059"/>
                    <a:pt x="38184" y="8040"/>
                  </a:cubicBezTo>
                  <a:cubicBezTo>
                    <a:pt x="32272" y="5701"/>
                    <a:pt x="21867" y="1"/>
                    <a:pt x="13693" y="1"/>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grpSp>
          <p:nvGrpSpPr>
            <p:cNvPr id="666" name="Google Shape;666;p41"/>
            <p:cNvGrpSpPr/>
            <p:nvPr/>
          </p:nvGrpSpPr>
          <p:grpSpPr>
            <a:xfrm>
              <a:off x="790627" y="1253577"/>
              <a:ext cx="3251730" cy="2363225"/>
              <a:chOff x="720000" y="1335000"/>
              <a:chExt cx="2893255" cy="2102700"/>
            </a:xfrm>
          </p:grpSpPr>
          <p:sp>
            <p:nvSpPr>
              <p:cNvPr id="667" name="Google Shape;667;p41"/>
              <p:cNvSpPr/>
              <p:nvPr/>
            </p:nvSpPr>
            <p:spPr>
              <a:xfrm>
                <a:off x="1668121" y="2121463"/>
                <a:ext cx="924025" cy="1076150"/>
              </a:xfrm>
              <a:custGeom>
                <a:avLst/>
                <a:gdLst/>
                <a:ahLst/>
                <a:cxnLst/>
                <a:rect l="l" t="t" r="r" b="b"/>
                <a:pathLst>
                  <a:path w="9014" h="10498" extrusionOk="0">
                    <a:moveTo>
                      <a:pt x="4976" y="0"/>
                    </a:moveTo>
                    <a:cubicBezTo>
                      <a:pt x="4848" y="0"/>
                      <a:pt x="4717" y="7"/>
                      <a:pt x="4584" y="20"/>
                    </a:cubicBezTo>
                    <a:cubicBezTo>
                      <a:pt x="4584" y="20"/>
                      <a:pt x="155" y="246"/>
                      <a:pt x="0" y="4961"/>
                    </a:cubicBezTo>
                    <a:cubicBezTo>
                      <a:pt x="0" y="4961"/>
                      <a:pt x="72" y="7557"/>
                      <a:pt x="1477" y="8509"/>
                    </a:cubicBezTo>
                    <a:cubicBezTo>
                      <a:pt x="2870" y="9462"/>
                      <a:pt x="2798" y="10497"/>
                      <a:pt x="2798" y="10497"/>
                    </a:cubicBezTo>
                    <a:lnTo>
                      <a:pt x="6489" y="10497"/>
                    </a:lnTo>
                    <a:cubicBezTo>
                      <a:pt x="6489" y="10497"/>
                      <a:pt x="6346" y="9176"/>
                      <a:pt x="6942" y="8426"/>
                    </a:cubicBezTo>
                    <a:cubicBezTo>
                      <a:pt x="7537" y="7688"/>
                      <a:pt x="9013" y="6140"/>
                      <a:pt x="8787" y="3842"/>
                    </a:cubicBezTo>
                    <a:cubicBezTo>
                      <a:pt x="8585" y="1699"/>
                      <a:pt x="7073" y="0"/>
                      <a:pt x="4976"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668" name="Google Shape;668;p41"/>
              <p:cNvSpPr/>
              <p:nvPr/>
            </p:nvSpPr>
            <p:spPr>
              <a:xfrm>
                <a:off x="1929318" y="3264970"/>
                <a:ext cx="455349" cy="55048"/>
              </a:xfrm>
              <a:custGeom>
                <a:avLst/>
                <a:gdLst/>
                <a:ahLst/>
                <a:cxnLst/>
                <a:rect l="l" t="t" r="r" b="b"/>
                <a:pathLst>
                  <a:path w="4442" h="537" extrusionOk="0">
                    <a:moveTo>
                      <a:pt x="2618" y="1"/>
                    </a:moveTo>
                    <a:cubicBezTo>
                      <a:pt x="1800" y="1"/>
                      <a:pt x="966" y="91"/>
                      <a:pt x="191" y="176"/>
                    </a:cubicBezTo>
                    <a:cubicBezTo>
                      <a:pt x="0" y="212"/>
                      <a:pt x="0" y="509"/>
                      <a:pt x="191" y="509"/>
                    </a:cubicBezTo>
                    <a:cubicBezTo>
                      <a:pt x="434" y="498"/>
                      <a:pt x="677" y="494"/>
                      <a:pt x="920" y="494"/>
                    </a:cubicBezTo>
                    <a:cubicBezTo>
                      <a:pt x="1693" y="494"/>
                      <a:pt x="2465" y="536"/>
                      <a:pt x="3235" y="536"/>
                    </a:cubicBezTo>
                    <a:cubicBezTo>
                      <a:pt x="3550" y="536"/>
                      <a:pt x="3865" y="529"/>
                      <a:pt x="4179" y="509"/>
                    </a:cubicBezTo>
                    <a:cubicBezTo>
                      <a:pt x="4382" y="485"/>
                      <a:pt x="4441" y="188"/>
                      <a:pt x="4227" y="152"/>
                    </a:cubicBezTo>
                    <a:cubicBezTo>
                      <a:pt x="3714" y="42"/>
                      <a:pt x="3170" y="1"/>
                      <a:pt x="2618"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669" name="Google Shape;669;p41"/>
              <p:cNvSpPr/>
              <p:nvPr/>
            </p:nvSpPr>
            <p:spPr>
              <a:xfrm>
                <a:off x="1979343" y="3385625"/>
                <a:ext cx="376007" cy="52075"/>
              </a:xfrm>
              <a:custGeom>
                <a:avLst/>
                <a:gdLst/>
                <a:ahLst/>
                <a:cxnLst/>
                <a:rect l="l" t="t" r="r" b="b"/>
                <a:pathLst>
                  <a:path w="3668" h="508" extrusionOk="0">
                    <a:moveTo>
                      <a:pt x="2183" y="0"/>
                    </a:moveTo>
                    <a:cubicBezTo>
                      <a:pt x="1508" y="0"/>
                      <a:pt x="816" y="91"/>
                      <a:pt x="203" y="178"/>
                    </a:cubicBezTo>
                    <a:cubicBezTo>
                      <a:pt x="0" y="189"/>
                      <a:pt x="48" y="487"/>
                      <a:pt x="227" y="487"/>
                    </a:cubicBezTo>
                    <a:cubicBezTo>
                      <a:pt x="689" y="467"/>
                      <a:pt x="1143" y="437"/>
                      <a:pt x="1603" y="437"/>
                    </a:cubicBezTo>
                    <a:cubicBezTo>
                      <a:pt x="1676" y="437"/>
                      <a:pt x="1749" y="438"/>
                      <a:pt x="1822" y="440"/>
                    </a:cubicBezTo>
                    <a:cubicBezTo>
                      <a:pt x="2263" y="440"/>
                      <a:pt x="2721" y="507"/>
                      <a:pt x="3161" y="507"/>
                    </a:cubicBezTo>
                    <a:cubicBezTo>
                      <a:pt x="3243" y="507"/>
                      <a:pt x="3325" y="505"/>
                      <a:pt x="3406" y="499"/>
                    </a:cubicBezTo>
                    <a:cubicBezTo>
                      <a:pt x="3608" y="487"/>
                      <a:pt x="3668" y="201"/>
                      <a:pt x="3453" y="142"/>
                    </a:cubicBezTo>
                    <a:cubicBezTo>
                      <a:pt x="3054" y="39"/>
                      <a:pt x="2622" y="0"/>
                      <a:pt x="2183"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670" name="Google Shape;670;p41"/>
              <p:cNvSpPr/>
              <p:nvPr/>
            </p:nvSpPr>
            <p:spPr>
              <a:xfrm>
                <a:off x="1968375" y="2751596"/>
                <a:ext cx="326187" cy="464370"/>
              </a:xfrm>
              <a:custGeom>
                <a:avLst/>
                <a:gdLst/>
                <a:ahLst/>
                <a:cxnLst/>
                <a:rect l="l" t="t" r="r" b="b"/>
                <a:pathLst>
                  <a:path w="3182" h="4530" extrusionOk="0">
                    <a:moveTo>
                      <a:pt x="2916" y="1"/>
                    </a:moveTo>
                    <a:cubicBezTo>
                      <a:pt x="2823" y="1"/>
                      <a:pt x="2727" y="49"/>
                      <a:pt x="2679" y="159"/>
                    </a:cubicBezTo>
                    <a:cubicBezTo>
                      <a:pt x="2679" y="159"/>
                      <a:pt x="2679" y="159"/>
                      <a:pt x="2679" y="159"/>
                    </a:cubicBezTo>
                    <a:lnTo>
                      <a:pt x="2679" y="159"/>
                    </a:lnTo>
                    <a:cubicBezTo>
                      <a:pt x="2623" y="294"/>
                      <a:pt x="2324" y="1073"/>
                      <a:pt x="2001" y="1073"/>
                    </a:cubicBezTo>
                    <a:cubicBezTo>
                      <a:pt x="1981" y="1073"/>
                      <a:pt x="1961" y="1070"/>
                      <a:pt x="1941" y="1064"/>
                    </a:cubicBezTo>
                    <a:cubicBezTo>
                      <a:pt x="1846" y="1040"/>
                      <a:pt x="1751" y="267"/>
                      <a:pt x="1727" y="183"/>
                    </a:cubicBezTo>
                    <a:cubicBezTo>
                      <a:pt x="1709" y="81"/>
                      <a:pt x="1611" y="27"/>
                      <a:pt x="1514" y="27"/>
                    </a:cubicBezTo>
                    <a:cubicBezTo>
                      <a:pt x="1420" y="27"/>
                      <a:pt x="1328" y="78"/>
                      <a:pt x="1310" y="183"/>
                    </a:cubicBezTo>
                    <a:cubicBezTo>
                      <a:pt x="1279" y="422"/>
                      <a:pt x="1184" y="997"/>
                      <a:pt x="963" y="997"/>
                    </a:cubicBezTo>
                    <a:cubicBezTo>
                      <a:pt x="930" y="997"/>
                      <a:pt x="895" y="984"/>
                      <a:pt x="858" y="957"/>
                    </a:cubicBezTo>
                    <a:cubicBezTo>
                      <a:pt x="679" y="838"/>
                      <a:pt x="512" y="398"/>
                      <a:pt x="405" y="207"/>
                    </a:cubicBezTo>
                    <a:cubicBezTo>
                      <a:pt x="361" y="131"/>
                      <a:pt x="299" y="99"/>
                      <a:pt x="238" y="99"/>
                    </a:cubicBezTo>
                    <a:cubicBezTo>
                      <a:pt x="118" y="99"/>
                      <a:pt x="0" y="220"/>
                      <a:pt x="24" y="362"/>
                    </a:cubicBezTo>
                    <a:cubicBezTo>
                      <a:pt x="27" y="380"/>
                      <a:pt x="30" y="399"/>
                      <a:pt x="33" y="417"/>
                    </a:cubicBezTo>
                    <a:lnTo>
                      <a:pt x="33" y="417"/>
                    </a:lnTo>
                    <a:cubicBezTo>
                      <a:pt x="30" y="419"/>
                      <a:pt x="27" y="420"/>
                      <a:pt x="24" y="421"/>
                    </a:cubicBezTo>
                    <a:cubicBezTo>
                      <a:pt x="28" y="428"/>
                      <a:pt x="32" y="435"/>
                      <a:pt x="36" y="443"/>
                    </a:cubicBezTo>
                    <a:lnTo>
                      <a:pt x="36" y="443"/>
                    </a:lnTo>
                    <a:cubicBezTo>
                      <a:pt x="229" y="1721"/>
                      <a:pt x="285" y="3173"/>
                      <a:pt x="798" y="4350"/>
                    </a:cubicBezTo>
                    <a:cubicBezTo>
                      <a:pt x="807" y="4391"/>
                      <a:pt x="835" y="4408"/>
                      <a:pt x="866" y="4408"/>
                    </a:cubicBezTo>
                    <a:cubicBezTo>
                      <a:pt x="917" y="4408"/>
                      <a:pt x="977" y="4362"/>
                      <a:pt x="977" y="4303"/>
                    </a:cubicBezTo>
                    <a:cubicBezTo>
                      <a:pt x="1044" y="3388"/>
                      <a:pt x="845" y="2390"/>
                      <a:pt x="642" y="1431"/>
                    </a:cubicBezTo>
                    <a:lnTo>
                      <a:pt x="642" y="1431"/>
                    </a:lnTo>
                    <a:cubicBezTo>
                      <a:pt x="736" y="1514"/>
                      <a:pt x="839" y="1566"/>
                      <a:pt x="952" y="1566"/>
                    </a:cubicBezTo>
                    <a:cubicBezTo>
                      <a:pt x="964" y="1566"/>
                      <a:pt x="976" y="1566"/>
                      <a:pt x="989" y="1564"/>
                    </a:cubicBezTo>
                    <a:cubicBezTo>
                      <a:pt x="1209" y="1554"/>
                      <a:pt x="1367" y="1368"/>
                      <a:pt x="1480" y="1134"/>
                    </a:cubicBezTo>
                    <a:lnTo>
                      <a:pt x="1480" y="1134"/>
                    </a:lnTo>
                    <a:cubicBezTo>
                      <a:pt x="1567" y="1395"/>
                      <a:pt x="1712" y="1605"/>
                      <a:pt x="1985" y="1605"/>
                    </a:cubicBezTo>
                    <a:cubicBezTo>
                      <a:pt x="2009" y="1605"/>
                      <a:pt x="2034" y="1603"/>
                      <a:pt x="2060" y="1600"/>
                    </a:cubicBezTo>
                    <a:cubicBezTo>
                      <a:pt x="2198" y="1582"/>
                      <a:pt x="2324" y="1515"/>
                      <a:pt x="2439" y="1418"/>
                    </a:cubicBezTo>
                    <a:lnTo>
                      <a:pt x="2439" y="1418"/>
                    </a:lnTo>
                    <a:cubicBezTo>
                      <a:pt x="2309" y="2411"/>
                      <a:pt x="2305" y="3475"/>
                      <a:pt x="2536" y="4374"/>
                    </a:cubicBezTo>
                    <a:cubicBezTo>
                      <a:pt x="2563" y="4480"/>
                      <a:pt x="2651" y="4530"/>
                      <a:pt x="2739" y="4530"/>
                    </a:cubicBezTo>
                    <a:cubicBezTo>
                      <a:pt x="2849" y="4530"/>
                      <a:pt x="2960" y="4453"/>
                      <a:pt x="2953" y="4315"/>
                    </a:cubicBezTo>
                    <a:cubicBezTo>
                      <a:pt x="2905" y="2957"/>
                      <a:pt x="2727" y="1612"/>
                      <a:pt x="3132" y="278"/>
                    </a:cubicBezTo>
                    <a:cubicBezTo>
                      <a:pt x="3181" y="108"/>
                      <a:pt x="3053" y="1"/>
                      <a:pt x="2916" y="1"/>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671" name="Google Shape;671;p41"/>
              <p:cNvSpPr/>
              <p:nvPr/>
            </p:nvSpPr>
            <p:spPr>
              <a:xfrm>
                <a:off x="720000" y="2810232"/>
                <a:ext cx="621621" cy="204405"/>
              </a:xfrm>
              <a:custGeom>
                <a:avLst/>
                <a:gdLst/>
                <a:ahLst/>
                <a:cxnLst/>
                <a:rect l="l" t="t" r="r" b="b"/>
                <a:pathLst>
                  <a:path w="6064" h="1994" extrusionOk="0">
                    <a:moveTo>
                      <a:pt x="5994" y="0"/>
                    </a:moveTo>
                    <a:cubicBezTo>
                      <a:pt x="5988" y="0"/>
                      <a:pt x="5982" y="2"/>
                      <a:pt x="5975" y="4"/>
                    </a:cubicBezTo>
                    <a:cubicBezTo>
                      <a:pt x="3987" y="576"/>
                      <a:pt x="2022" y="1254"/>
                      <a:pt x="46" y="1885"/>
                    </a:cubicBezTo>
                    <a:cubicBezTo>
                      <a:pt x="1" y="1908"/>
                      <a:pt x="19" y="1994"/>
                      <a:pt x="71" y="1994"/>
                    </a:cubicBezTo>
                    <a:cubicBezTo>
                      <a:pt x="75" y="1994"/>
                      <a:pt x="78" y="1993"/>
                      <a:pt x="82" y="1992"/>
                    </a:cubicBezTo>
                    <a:cubicBezTo>
                      <a:pt x="2070" y="1373"/>
                      <a:pt x="4058" y="778"/>
                      <a:pt x="6011" y="87"/>
                    </a:cubicBezTo>
                    <a:cubicBezTo>
                      <a:pt x="6064" y="77"/>
                      <a:pt x="6041" y="0"/>
                      <a:pt x="5994"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672" name="Google Shape;672;p41"/>
              <p:cNvSpPr/>
              <p:nvPr/>
            </p:nvSpPr>
            <p:spPr>
              <a:xfrm>
                <a:off x="972381" y="2389118"/>
                <a:ext cx="401634" cy="22450"/>
              </a:xfrm>
              <a:custGeom>
                <a:avLst/>
                <a:gdLst/>
                <a:ahLst/>
                <a:cxnLst/>
                <a:rect l="l" t="t" r="r" b="b"/>
                <a:pathLst>
                  <a:path w="3918" h="219" extrusionOk="0">
                    <a:moveTo>
                      <a:pt x="3385" y="0"/>
                    </a:moveTo>
                    <a:cubicBezTo>
                      <a:pt x="2286" y="0"/>
                      <a:pt x="1181" y="67"/>
                      <a:pt x="84" y="88"/>
                    </a:cubicBezTo>
                    <a:cubicBezTo>
                      <a:pt x="1" y="100"/>
                      <a:pt x="1" y="219"/>
                      <a:pt x="84" y="219"/>
                    </a:cubicBezTo>
                    <a:cubicBezTo>
                      <a:pt x="1334" y="195"/>
                      <a:pt x="2596" y="195"/>
                      <a:pt x="3847" y="124"/>
                    </a:cubicBezTo>
                    <a:cubicBezTo>
                      <a:pt x="3918" y="124"/>
                      <a:pt x="3918" y="4"/>
                      <a:pt x="3847" y="4"/>
                    </a:cubicBezTo>
                    <a:cubicBezTo>
                      <a:pt x="3693" y="2"/>
                      <a:pt x="3539" y="0"/>
                      <a:pt x="3385"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673" name="Google Shape;673;p41"/>
              <p:cNvSpPr/>
              <p:nvPr/>
            </p:nvSpPr>
            <p:spPr>
              <a:xfrm>
                <a:off x="1122559" y="1836380"/>
                <a:ext cx="463755" cy="385540"/>
              </a:xfrm>
              <a:custGeom>
                <a:avLst/>
                <a:gdLst/>
                <a:ahLst/>
                <a:cxnLst/>
                <a:rect l="l" t="t" r="r" b="b"/>
                <a:pathLst>
                  <a:path w="4524" h="3761" extrusionOk="0">
                    <a:moveTo>
                      <a:pt x="118" y="1"/>
                    </a:moveTo>
                    <a:cubicBezTo>
                      <a:pt x="56" y="1"/>
                      <a:pt x="0" y="108"/>
                      <a:pt x="60" y="158"/>
                    </a:cubicBezTo>
                    <a:cubicBezTo>
                      <a:pt x="1417" y="1432"/>
                      <a:pt x="2941" y="2551"/>
                      <a:pt x="4394" y="3742"/>
                    </a:cubicBezTo>
                    <a:cubicBezTo>
                      <a:pt x="4407" y="3755"/>
                      <a:pt x="4421" y="3760"/>
                      <a:pt x="4435" y="3760"/>
                    </a:cubicBezTo>
                    <a:cubicBezTo>
                      <a:pt x="4483" y="3760"/>
                      <a:pt x="4523" y="3693"/>
                      <a:pt x="4477" y="3646"/>
                    </a:cubicBezTo>
                    <a:cubicBezTo>
                      <a:pt x="3048" y="2444"/>
                      <a:pt x="1667" y="1134"/>
                      <a:pt x="155" y="15"/>
                    </a:cubicBezTo>
                    <a:cubicBezTo>
                      <a:pt x="143" y="5"/>
                      <a:pt x="131" y="1"/>
                      <a:pt x="118"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674" name="Google Shape;674;p41"/>
              <p:cNvSpPr/>
              <p:nvPr/>
            </p:nvSpPr>
            <p:spPr>
              <a:xfrm>
                <a:off x="1761508" y="1791378"/>
                <a:ext cx="147102" cy="226035"/>
              </a:xfrm>
              <a:custGeom>
                <a:avLst/>
                <a:gdLst/>
                <a:ahLst/>
                <a:cxnLst/>
                <a:rect l="l" t="t" r="r" b="b"/>
                <a:pathLst>
                  <a:path w="1435" h="2205" extrusionOk="0">
                    <a:moveTo>
                      <a:pt x="115" y="1"/>
                    </a:moveTo>
                    <a:cubicBezTo>
                      <a:pt x="57" y="1"/>
                      <a:pt x="0" y="58"/>
                      <a:pt x="42" y="132"/>
                    </a:cubicBezTo>
                    <a:cubicBezTo>
                      <a:pt x="244" y="513"/>
                      <a:pt x="494" y="871"/>
                      <a:pt x="732" y="1252"/>
                    </a:cubicBezTo>
                    <a:cubicBezTo>
                      <a:pt x="935" y="1573"/>
                      <a:pt x="1113" y="1918"/>
                      <a:pt x="1387" y="2204"/>
                    </a:cubicBezTo>
                    <a:cubicBezTo>
                      <a:pt x="1387" y="2180"/>
                      <a:pt x="1435" y="2168"/>
                      <a:pt x="1411" y="2145"/>
                    </a:cubicBezTo>
                    <a:cubicBezTo>
                      <a:pt x="1280" y="1787"/>
                      <a:pt x="1054" y="1454"/>
                      <a:pt x="863" y="1144"/>
                    </a:cubicBezTo>
                    <a:cubicBezTo>
                      <a:pt x="637" y="775"/>
                      <a:pt x="435" y="382"/>
                      <a:pt x="185" y="37"/>
                    </a:cubicBezTo>
                    <a:cubicBezTo>
                      <a:pt x="167" y="12"/>
                      <a:pt x="141" y="1"/>
                      <a:pt x="115"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675" name="Google Shape;675;p41"/>
              <p:cNvSpPr/>
              <p:nvPr/>
            </p:nvSpPr>
            <p:spPr>
              <a:xfrm>
                <a:off x="2168476" y="1335000"/>
                <a:ext cx="35571" cy="601836"/>
              </a:xfrm>
              <a:custGeom>
                <a:avLst/>
                <a:gdLst/>
                <a:ahLst/>
                <a:cxnLst/>
                <a:rect l="l" t="t" r="r" b="b"/>
                <a:pathLst>
                  <a:path w="347" h="5871" extrusionOk="0">
                    <a:moveTo>
                      <a:pt x="131" y="0"/>
                    </a:moveTo>
                    <a:cubicBezTo>
                      <a:pt x="95" y="0"/>
                      <a:pt x="60" y="22"/>
                      <a:pt x="60" y="72"/>
                    </a:cubicBezTo>
                    <a:cubicBezTo>
                      <a:pt x="1" y="1977"/>
                      <a:pt x="120" y="3918"/>
                      <a:pt x="180" y="5799"/>
                    </a:cubicBezTo>
                    <a:cubicBezTo>
                      <a:pt x="180" y="5846"/>
                      <a:pt x="215" y="5870"/>
                      <a:pt x="251" y="5870"/>
                    </a:cubicBezTo>
                    <a:cubicBezTo>
                      <a:pt x="287" y="5870"/>
                      <a:pt x="322" y="5846"/>
                      <a:pt x="322" y="5799"/>
                    </a:cubicBezTo>
                    <a:cubicBezTo>
                      <a:pt x="322" y="3894"/>
                      <a:pt x="346" y="1965"/>
                      <a:pt x="215" y="72"/>
                    </a:cubicBezTo>
                    <a:cubicBezTo>
                      <a:pt x="215" y="28"/>
                      <a:pt x="172" y="0"/>
                      <a:pt x="131"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676" name="Google Shape;676;p41"/>
              <p:cNvSpPr/>
              <p:nvPr/>
            </p:nvSpPr>
            <p:spPr>
              <a:xfrm>
                <a:off x="2417371" y="1782254"/>
                <a:ext cx="148845" cy="237618"/>
              </a:xfrm>
              <a:custGeom>
                <a:avLst/>
                <a:gdLst/>
                <a:ahLst/>
                <a:cxnLst/>
                <a:rect l="l" t="t" r="r" b="b"/>
                <a:pathLst>
                  <a:path w="1452" h="2318" extrusionOk="0">
                    <a:moveTo>
                      <a:pt x="1344" y="0"/>
                    </a:moveTo>
                    <a:cubicBezTo>
                      <a:pt x="1321" y="0"/>
                      <a:pt x="1299" y="13"/>
                      <a:pt x="1288" y="43"/>
                    </a:cubicBezTo>
                    <a:cubicBezTo>
                      <a:pt x="835" y="757"/>
                      <a:pt x="430" y="1495"/>
                      <a:pt x="26" y="2234"/>
                    </a:cubicBezTo>
                    <a:cubicBezTo>
                      <a:pt x="0" y="2276"/>
                      <a:pt x="35" y="2318"/>
                      <a:pt x="74" y="2318"/>
                    </a:cubicBezTo>
                    <a:cubicBezTo>
                      <a:pt x="90" y="2318"/>
                      <a:pt x="107" y="2311"/>
                      <a:pt x="121" y="2293"/>
                    </a:cubicBezTo>
                    <a:cubicBezTo>
                      <a:pt x="573" y="1579"/>
                      <a:pt x="1014" y="864"/>
                      <a:pt x="1419" y="114"/>
                    </a:cubicBezTo>
                    <a:cubicBezTo>
                      <a:pt x="1451" y="57"/>
                      <a:pt x="1395" y="0"/>
                      <a:pt x="1344"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677" name="Google Shape;677;p41"/>
              <p:cNvSpPr/>
              <p:nvPr/>
            </p:nvSpPr>
            <p:spPr>
              <a:xfrm>
                <a:off x="2601686" y="1861495"/>
                <a:ext cx="554477" cy="311733"/>
              </a:xfrm>
              <a:custGeom>
                <a:avLst/>
                <a:gdLst/>
                <a:ahLst/>
                <a:cxnLst/>
                <a:rect l="l" t="t" r="r" b="b"/>
                <a:pathLst>
                  <a:path w="5409" h="3041" extrusionOk="0">
                    <a:moveTo>
                      <a:pt x="5312" y="0"/>
                    </a:moveTo>
                    <a:cubicBezTo>
                      <a:pt x="5301" y="0"/>
                      <a:pt x="5289" y="3"/>
                      <a:pt x="5276" y="8"/>
                    </a:cubicBezTo>
                    <a:cubicBezTo>
                      <a:pt x="4371" y="413"/>
                      <a:pt x="3514" y="961"/>
                      <a:pt x="2657" y="1461"/>
                    </a:cubicBezTo>
                    <a:cubicBezTo>
                      <a:pt x="1788" y="1949"/>
                      <a:pt x="918" y="2425"/>
                      <a:pt x="61" y="2949"/>
                    </a:cubicBezTo>
                    <a:cubicBezTo>
                      <a:pt x="1" y="2969"/>
                      <a:pt x="25" y="3040"/>
                      <a:pt x="78" y="3040"/>
                    </a:cubicBezTo>
                    <a:cubicBezTo>
                      <a:pt x="87" y="3040"/>
                      <a:pt x="98" y="3038"/>
                      <a:pt x="109" y="3032"/>
                    </a:cubicBezTo>
                    <a:cubicBezTo>
                      <a:pt x="1002" y="2592"/>
                      <a:pt x="1871" y="2080"/>
                      <a:pt x="2740" y="1603"/>
                    </a:cubicBezTo>
                    <a:cubicBezTo>
                      <a:pt x="3609" y="1127"/>
                      <a:pt x="4526" y="687"/>
                      <a:pt x="5348" y="127"/>
                    </a:cubicBezTo>
                    <a:cubicBezTo>
                      <a:pt x="5408" y="77"/>
                      <a:pt x="5374" y="0"/>
                      <a:pt x="531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678" name="Google Shape;678;p41"/>
              <p:cNvSpPr/>
              <p:nvPr/>
            </p:nvSpPr>
            <p:spPr>
              <a:xfrm>
                <a:off x="2734847" y="2362055"/>
                <a:ext cx="246947" cy="64684"/>
              </a:xfrm>
              <a:custGeom>
                <a:avLst/>
                <a:gdLst/>
                <a:ahLst/>
                <a:cxnLst/>
                <a:rect l="l" t="t" r="r" b="b"/>
                <a:pathLst>
                  <a:path w="2409" h="631" extrusionOk="0">
                    <a:moveTo>
                      <a:pt x="2304" y="1"/>
                    </a:moveTo>
                    <a:cubicBezTo>
                      <a:pt x="2295" y="1"/>
                      <a:pt x="2285" y="3"/>
                      <a:pt x="2275" y="7"/>
                    </a:cubicBezTo>
                    <a:cubicBezTo>
                      <a:pt x="1536" y="292"/>
                      <a:pt x="905" y="459"/>
                      <a:pt x="108" y="471"/>
                    </a:cubicBezTo>
                    <a:cubicBezTo>
                      <a:pt x="36" y="471"/>
                      <a:pt x="0" y="578"/>
                      <a:pt x="72" y="590"/>
                    </a:cubicBezTo>
                    <a:cubicBezTo>
                      <a:pt x="242" y="617"/>
                      <a:pt x="420" y="631"/>
                      <a:pt x="599" y="631"/>
                    </a:cubicBezTo>
                    <a:cubicBezTo>
                      <a:pt x="1210" y="631"/>
                      <a:pt x="1846" y="474"/>
                      <a:pt x="2334" y="161"/>
                    </a:cubicBezTo>
                    <a:cubicBezTo>
                      <a:pt x="2408" y="119"/>
                      <a:pt x="2379" y="1"/>
                      <a:pt x="2304"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679" name="Google Shape;679;p41"/>
              <p:cNvSpPr/>
              <p:nvPr/>
            </p:nvSpPr>
            <p:spPr>
              <a:xfrm>
                <a:off x="2764472" y="2753134"/>
                <a:ext cx="848783" cy="191899"/>
              </a:xfrm>
              <a:custGeom>
                <a:avLst/>
                <a:gdLst/>
                <a:ahLst/>
                <a:cxnLst/>
                <a:rect l="l" t="t" r="r" b="b"/>
                <a:pathLst>
                  <a:path w="8280" h="1872" extrusionOk="0">
                    <a:moveTo>
                      <a:pt x="117" y="1"/>
                    </a:moveTo>
                    <a:cubicBezTo>
                      <a:pt x="19" y="1"/>
                      <a:pt x="0" y="145"/>
                      <a:pt x="81" y="156"/>
                    </a:cubicBezTo>
                    <a:cubicBezTo>
                      <a:pt x="2736" y="752"/>
                      <a:pt x="5426" y="1466"/>
                      <a:pt x="8105" y="1871"/>
                    </a:cubicBezTo>
                    <a:cubicBezTo>
                      <a:pt x="8109" y="1871"/>
                      <a:pt x="8113" y="1871"/>
                      <a:pt x="8117" y="1871"/>
                    </a:cubicBezTo>
                    <a:cubicBezTo>
                      <a:pt x="8228" y="1871"/>
                      <a:pt x="8280" y="1714"/>
                      <a:pt x="8165" y="1668"/>
                    </a:cubicBezTo>
                    <a:cubicBezTo>
                      <a:pt x="5545" y="954"/>
                      <a:pt x="2795" y="525"/>
                      <a:pt x="128" y="2"/>
                    </a:cubicBezTo>
                    <a:cubicBezTo>
                      <a:pt x="124" y="1"/>
                      <a:pt x="120" y="1"/>
                      <a:pt x="117"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grpSp>
      <p:sp>
        <p:nvSpPr>
          <p:cNvPr id="3" name="Subtitle 2">
            <a:extLst>
              <a:ext uri="{FF2B5EF4-FFF2-40B4-BE49-F238E27FC236}">
                <a16:creationId xmlns:a16="http://schemas.microsoft.com/office/drawing/2014/main" id="{5A40479E-B4E7-F171-D226-3023DC8B18F2}"/>
              </a:ext>
            </a:extLst>
          </p:cNvPr>
          <p:cNvSpPr>
            <a:spLocks noGrp="1"/>
          </p:cNvSpPr>
          <p:nvPr>
            <p:ph type="subTitle" idx="1"/>
          </p:nvPr>
        </p:nvSpPr>
        <p:spPr>
          <a:xfrm>
            <a:off x="11865976" y="6462433"/>
            <a:ext cx="4244928" cy="1456378"/>
          </a:xfrm>
        </p:spPr>
        <p:txBody>
          <a:bodyPr/>
          <a:lstStyle/>
          <a:p>
            <a:pPr algn="ctr"/>
            <a:r>
              <a:rPr lang="en-GB" sz="3600" dirty="0">
                <a:latin typeface="Matura MT Script Capitals" panose="03020802060602070202" pitchFamily="66" charset="0"/>
                <a:cs typeface="Aharoni" panose="02010803020104030203" pitchFamily="2" charset="-79"/>
              </a:rPr>
              <a:t>-- </a:t>
            </a:r>
            <a:r>
              <a:rPr lang="en-GB" sz="3600" dirty="0" err="1">
                <a:latin typeface="Matura MT Script Capitals" panose="03020802060602070202" pitchFamily="66" charset="0"/>
                <a:cs typeface="Aharoni" panose="02010803020104030203" pitchFamily="2" charset="-79"/>
              </a:rPr>
              <a:t>julee</a:t>
            </a:r>
            <a:r>
              <a:rPr lang="en-GB" sz="3600" dirty="0">
                <a:latin typeface="Matura MT Script Capitals" panose="03020802060602070202" pitchFamily="66" charset="0"/>
                <a:cs typeface="Aharoni" panose="02010803020104030203" pitchFamily="2" charset="-79"/>
              </a:rPr>
              <a:t> </a:t>
            </a:r>
            <a:r>
              <a:rPr lang="en-GB" sz="3600" dirty="0" err="1">
                <a:latin typeface="Matura MT Script Capitals" panose="03020802060602070202" pitchFamily="66" charset="0"/>
                <a:cs typeface="Aharoni" panose="02010803020104030203" pitchFamily="2" charset="-79"/>
              </a:rPr>
              <a:t>singh</a:t>
            </a:r>
            <a:endParaRPr lang="en-GB" sz="3600" dirty="0">
              <a:latin typeface="Matura MT Script Capitals" panose="03020802060602070202" pitchFamily="66" charset="0"/>
              <a:cs typeface="Aharoni" panose="02010803020104030203" pitchFamily="2" charset="-79"/>
            </a:endParaRPr>
          </a:p>
        </p:txBody>
      </p:sp>
      <p:sp>
        <p:nvSpPr>
          <p:cNvPr id="2" name="TextBox 1">
            <a:extLst>
              <a:ext uri="{FF2B5EF4-FFF2-40B4-BE49-F238E27FC236}">
                <a16:creationId xmlns:a16="http://schemas.microsoft.com/office/drawing/2014/main" id="{69C5EFDE-D97B-E2EF-F225-C9DEFD24DC28}"/>
              </a:ext>
            </a:extLst>
          </p:cNvPr>
          <p:cNvSpPr txBox="1"/>
          <p:nvPr/>
        </p:nvSpPr>
        <p:spPr>
          <a:xfrm>
            <a:off x="9144001" y="3160000"/>
            <a:ext cx="7395262" cy="3046988"/>
          </a:xfrm>
          <a:prstGeom prst="rect">
            <a:avLst/>
          </a:prstGeom>
          <a:noFill/>
        </p:spPr>
        <p:txBody>
          <a:bodyPr wrap="square" rtlCol="0">
            <a:spAutoFit/>
          </a:bodyPr>
          <a:lstStyle/>
          <a:p>
            <a:r>
              <a:rPr lang="en-US" sz="4800" dirty="0">
                <a:latin typeface="Goudy Stout" panose="0202090407030B020401" pitchFamily="18" charset="0"/>
              </a:rPr>
              <a:t>CUSATIAN’S</a:t>
            </a:r>
            <a:r>
              <a:rPr lang="en-US" sz="4800" dirty="0"/>
              <a:t> </a:t>
            </a:r>
          </a:p>
          <a:p>
            <a:r>
              <a:rPr lang="en-US" sz="4800" dirty="0"/>
              <a:t>stage can be the </a:t>
            </a:r>
            <a:r>
              <a:rPr lang="en-US" sz="4800" dirty="0">
                <a:latin typeface="Goudy Stout" panose="0202090407030B020401" pitchFamily="18" charset="0"/>
              </a:rPr>
              <a:t>CATALYST</a:t>
            </a:r>
            <a:r>
              <a:rPr lang="en-US" sz="4800" dirty="0"/>
              <a:t> for a </a:t>
            </a:r>
            <a:r>
              <a:rPr lang="en-US" sz="4800" dirty="0">
                <a:latin typeface="Goudy Stout" panose="0202090407030B020401" pitchFamily="18" charset="0"/>
              </a:rPr>
              <a:t>CHANGE</a:t>
            </a:r>
          </a:p>
        </p:txBody>
      </p:sp>
    </p:spTree>
    <p:extLst>
      <p:ext uri="{BB962C8B-B14F-4D97-AF65-F5344CB8AC3E}">
        <p14:creationId xmlns:p14="http://schemas.microsoft.com/office/powerpoint/2010/main" val="126992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venturesafrica.com/wp-content/uploads/2016/02/foodwaste-bl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13716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260056" y="342900"/>
            <a:ext cx="9767888" cy="1143000"/>
          </a:xfrm>
          <a:solidFill>
            <a:srgbClr val="FFFFFF">
              <a:alpha val="87843"/>
            </a:srgbClr>
          </a:solidFill>
          <a:ln w="28575"/>
        </p:spPr>
        <p:style>
          <a:lnRef idx="2">
            <a:schemeClr val="accent3"/>
          </a:lnRef>
          <a:fillRef idx="1">
            <a:schemeClr val="lt1"/>
          </a:fillRef>
          <a:effectRef idx="0">
            <a:schemeClr val="accent3"/>
          </a:effectRef>
          <a:fontRef idx="minor">
            <a:schemeClr val="dk1"/>
          </a:fontRef>
        </p:style>
        <p:txBody>
          <a:bodyPr anchor="ctr"/>
          <a:lstStyle/>
          <a:p>
            <a:r>
              <a:rPr lang="en-US" dirty="0">
                <a:solidFill>
                  <a:srgbClr val="008000"/>
                </a:solidFill>
                <a:effectLst>
                  <a:outerShdw blurRad="38100" dist="38100" dir="2700000" algn="tl">
                    <a:srgbClr val="000000">
                      <a:alpha val="43137"/>
                    </a:srgbClr>
                  </a:outerShdw>
                </a:effectLst>
                <a:latin typeface="Arial Rounded MT Bold" panose="020F0704030504030204" pitchFamily="34" charset="0"/>
              </a:rPr>
              <a:t>Food Waste</a:t>
            </a:r>
          </a:p>
        </p:txBody>
      </p:sp>
      <p:sp>
        <p:nvSpPr>
          <p:cNvPr id="3" name="Content Placeholder 2"/>
          <p:cNvSpPr>
            <a:spLocks noGrp="1"/>
          </p:cNvSpPr>
          <p:nvPr>
            <p:ph sz="quarter" idx="13"/>
          </p:nvPr>
        </p:nvSpPr>
        <p:spPr>
          <a:xfrm>
            <a:off x="4565670" y="2571750"/>
            <a:ext cx="9601200" cy="6972300"/>
          </a:xfrm>
          <a:solidFill>
            <a:srgbClr val="FFFFFF">
              <a:alpha val="89804"/>
            </a:srgbClr>
          </a:solidFill>
        </p:spPr>
        <p:style>
          <a:lnRef idx="2">
            <a:schemeClr val="accent3"/>
          </a:lnRef>
          <a:fillRef idx="1">
            <a:schemeClr val="lt1"/>
          </a:fillRef>
          <a:effectRef idx="0">
            <a:schemeClr val="accent3"/>
          </a:effectRef>
          <a:fontRef idx="minor">
            <a:schemeClr val="dk1"/>
          </a:fontRef>
        </p:style>
        <p:txBody>
          <a:bodyPr anchor="ctr"/>
          <a:lstStyle/>
          <a:p>
            <a:pPr algn="l"/>
            <a:r>
              <a:rPr lang="en-US" b="0" i="0" dirty="0">
                <a:solidFill>
                  <a:srgbClr val="484C58"/>
                </a:solidFill>
                <a:effectLst/>
                <a:latin typeface="Merriweather" panose="020B0604020202020204" pitchFamily="2" charset="0"/>
              </a:rPr>
              <a:t>Food waste occurs along the entire spectrum of production, from the farm to distribution to retailers to the consumer. Reasons include losses from mold, pests, or inadequate climate control; losses from cooking; and intentional food waste. </a:t>
            </a:r>
          </a:p>
          <a:p>
            <a:br>
              <a:rPr lang="en-US" dirty="0"/>
            </a:br>
            <a:endParaRPr lang="en-US" dirty="0">
              <a:latin typeface="Arial Rounded MT Bold" panose="020F0704030504030204" pitchFamily="34" charset="0"/>
            </a:endParaRPr>
          </a:p>
        </p:txBody>
      </p:sp>
      <p:sp>
        <p:nvSpPr>
          <p:cNvPr id="5" name="Footer Placeholder 7"/>
          <p:cNvSpPr>
            <a:spLocks noGrp="1"/>
          </p:cNvSpPr>
          <p:nvPr>
            <p:ph type="ftr" sz="quarter" idx="4294967295"/>
          </p:nvPr>
        </p:nvSpPr>
        <p:spPr>
          <a:xfrm rot="5400000">
            <a:off x="1473995" y="9270206"/>
            <a:ext cx="1943100" cy="547688"/>
          </a:xfrm>
          <a:prstGeom prst="rect">
            <a:avLst/>
          </a:prstGeom>
        </p:spPr>
        <p:txBody>
          <a:bodyPr anchor="ctr"/>
          <a:lstStyle/>
          <a:p>
            <a:r>
              <a:rPr lang="en-US" dirty="0">
                <a:solidFill>
                  <a:schemeClr val="bg1"/>
                </a:solidFill>
                <a:latin typeface="Arial" panose="020B0604020202020204" pitchFamily="34" charset="0"/>
                <a:cs typeface="Arial" panose="020B0604020202020204" pitchFamily="34" charset="0"/>
              </a:rPr>
              <a:t>© 2017 SCARCE Inc.</a:t>
            </a:r>
          </a:p>
        </p:txBody>
      </p:sp>
    </p:spTree>
    <p:extLst>
      <p:ext uri="{BB962C8B-B14F-4D97-AF65-F5344CB8AC3E}">
        <p14:creationId xmlns:p14="http://schemas.microsoft.com/office/powerpoint/2010/main" val="648287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a:xfrm>
            <a:off x="1209710" y="1028700"/>
            <a:ext cx="5486400" cy="8229600"/>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32208" t="-49936" r="-17446"/>
              </a:stretch>
            </a:blipFill>
          </p:spPr>
        </p:sp>
      </p:grpSp>
      <p:grpSp>
        <p:nvGrpSpPr>
          <p:cNvPr id="6" name="Group 6"/>
          <p:cNvGrpSpPr>
            <a:grpSpLocks noChangeAspect="1"/>
          </p:cNvGrpSpPr>
          <p:nvPr/>
        </p:nvGrpSpPr>
        <p:grpSpPr>
          <a:xfrm>
            <a:off x="6941032" y="1028700"/>
            <a:ext cx="3983108" cy="3983108"/>
            <a:chOff x="0" y="0"/>
            <a:chExt cx="6350000" cy="6350000"/>
          </a:xfrm>
        </p:grpSpPr>
        <p:sp>
          <p:nvSpPr>
            <p:cNvPr id="7" name="Freeform 7"/>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25000" r="-25000"/>
              </a:stretch>
            </a:blipFill>
          </p:spPr>
        </p:sp>
      </p:grpSp>
      <p:grpSp>
        <p:nvGrpSpPr>
          <p:cNvPr id="8" name="Group 8"/>
          <p:cNvGrpSpPr>
            <a:grpSpLocks noChangeAspect="1"/>
          </p:cNvGrpSpPr>
          <p:nvPr/>
        </p:nvGrpSpPr>
        <p:grpSpPr>
          <a:xfrm>
            <a:off x="6941032" y="5540172"/>
            <a:ext cx="9957770" cy="3983108"/>
            <a:chOff x="0" y="0"/>
            <a:chExt cx="6350000" cy="2540000"/>
          </a:xfrm>
        </p:grpSpPr>
        <p:sp>
          <p:nvSpPr>
            <p:cNvPr id="9" name="Freeform 9"/>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4"/>
              <a:stretch>
                <a:fillRect t="-65760" b="-594"/>
              </a:stretch>
            </a:blipFill>
          </p:spPr>
        </p:sp>
      </p:grpSp>
      <p:grpSp>
        <p:nvGrpSpPr>
          <p:cNvPr id="11" name="Group 11"/>
          <p:cNvGrpSpPr/>
          <p:nvPr/>
        </p:nvGrpSpPr>
        <p:grpSpPr>
          <a:xfrm>
            <a:off x="11171789" y="1028700"/>
            <a:ext cx="5727012" cy="3983108"/>
            <a:chOff x="0" y="0"/>
            <a:chExt cx="1167871" cy="812248"/>
          </a:xfrm>
        </p:grpSpPr>
        <p:sp>
          <p:nvSpPr>
            <p:cNvPr id="12" name="Freeform 12"/>
            <p:cNvSpPr/>
            <p:nvPr/>
          </p:nvSpPr>
          <p:spPr>
            <a:xfrm>
              <a:off x="0" y="0"/>
              <a:ext cx="1167871" cy="812248"/>
            </a:xfrm>
            <a:custGeom>
              <a:avLst/>
              <a:gdLst/>
              <a:ahLst/>
              <a:cxnLst/>
              <a:rect l="l" t="t" r="r" b="b"/>
              <a:pathLst>
                <a:path w="1167871" h="812248">
                  <a:moveTo>
                    <a:pt x="40555" y="0"/>
                  </a:moveTo>
                  <a:lnTo>
                    <a:pt x="1127316" y="0"/>
                  </a:lnTo>
                  <a:cubicBezTo>
                    <a:pt x="1149714" y="0"/>
                    <a:pt x="1167871" y="18157"/>
                    <a:pt x="1167871" y="40555"/>
                  </a:cubicBezTo>
                  <a:lnTo>
                    <a:pt x="1167871" y="771694"/>
                  </a:lnTo>
                  <a:cubicBezTo>
                    <a:pt x="1167871" y="782450"/>
                    <a:pt x="1163598" y="792765"/>
                    <a:pt x="1155993" y="800370"/>
                  </a:cubicBezTo>
                  <a:cubicBezTo>
                    <a:pt x="1148387" y="807976"/>
                    <a:pt x="1138072" y="812248"/>
                    <a:pt x="1127316" y="812248"/>
                  </a:cubicBezTo>
                  <a:lnTo>
                    <a:pt x="40555" y="812248"/>
                  </a:lnTo>
                  <a:cubicBezTo>
                    <a:pt x="29799" y="812248"/>
                    <a:pt x="19484" y="807976"/>
                    <a:pt x="11878" y="800370"/>
                  </a:cubicBezTo>
                  <a:cubicBezTo>
                    <a:pt x="4273" y="792765"/>
                    <a:pt x="0" y="782450"/>
                    <a:pt x="0" y="771694"/>
                  </a:cubicBezTo>
                  <a:lnTo>
                    <a:pt x="0" y="40555"/>
                  </a:lnTo>
                  <a:cubicBezTo>
                    <a:pt x="0" y="29799"/>
                    <a:pt x="4273" y="19484"/>
                    <a:pt x="11878" y="11878"/>
                  </a:cubicBezTo>
                  <a:cubicBezTo>
                    <a:pt x="19484" y="4273"/>
                    <a:pt x="29799" y="0"/>
                    <a:pt x="40555" y="0"/>
                  </a:cubicBezTo>
                  <a:close/>
                </a:path>
              </a:pathLst>
            </a:custGeom>
            <a:solidFill>
              <a:srgbClr val="FF9045"/>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11535326" y="1441988"/>
            <a:ext cx="4999939" cy="771525"/>
          </a:xfrm>
          <a:prstGeom prst="rect">
            <a:avLst/>
          </a:prstGeom>
        </p:spPr>
        <p:txBody>
          <a:bodyPr lIns="0" tIns="0" rIns="0" bIns="0" rtlCol="0" anchor="t">
            <a:spAutoFit/>
          </a:bodyPr>
          <a:lstStyle/>
          <a:p>
            <a:pPr>
              <a:lnSpc>
                <a:spcPts val="6000"/>
              </a:lnSpc>
            </a:pPr>
            <a:r>
              <a:rPr lang="en-US" sz="5000" dirty="0">
                <a:solidFill>
                  <a:srgbClr val="FFFFFF"/>
                </a:solidFill>
                <a:latin typeface="Glacial Indifference Bold"/>
              </a:rPr>
              <a:t>USERS:</a:t>
            </a:r>
          </a:p>
        </p:txBody>
      </p:sp>
      <p:sp>
        <p:nvSpPr>
          <p:cNvPr id="16" name="TextBox 16"/>
          <p:cNvSpPr txBox="1"/>
          <p:nvPr/>
        </p:nvSpPr>
        <p:spPr>
          <a:xfrm>
            <a:off x="11535326" y="2104556"/>
            <a:ext cx="4681454" cy="2523768"/>
          </a:xfrm>
          <a:prstGeom prst="rect">
            <a:avLst/>
          </a:prstGeom>
        </p:spPr>
        <p:txBody>
          <a:bodyPr lIns="0" tIns="0" rIns="0" bIns="0" rtlCol="0" anchor="t">
            <a:spAutoFit/>
          </a:bodyPr>
          <a:lstStyle/>
          <a:p>
            <a:pPr algn="just"/>
            <a:endParaRPr lang="en-US" sz="2800" dirty="0">
              <a:latin typeface="Aharoni" panose="02010803020104030203" pitchFamily="2" charset="-79"/>
              <a:cs typeface="Aharoni" panose="02010803020104030203" pitchFamily="2" charset="-79"/>
            </a:endParaRPr>
          </a:p>
          <a:p>
            <a:pPr algn="just"/>
            <a:r>
              <a:rPr lang="en-US" sz="2800" dirty="0">
                <a:latin typeface="Aharoni" panose="02010803020104030203" pitchFamily="2" charset="-79"/>
                <a:cs typeface="Aharoni" panose="02010803020104030203" pitchFamily="2" charset="-79"/>
              </a:rPr>
              <a:t>Admin: </a:t>
            </a:r>
            <a:r>
              <a:rPr lang="en-US" sz="2400" dirty="0">
                <a:latin typeface="Arial Narrow" panose="020B0606020202030204" pitchFamily="34" charset="0"/>
                <a:cs typeface="Aharoni" panose="02010803020104030203" pitchFamily="2" charset="-79"/>
              </a:rPr>
              <a:t>organizations that collect food to feed the poor.</a:t>
            </a:r>
          </a:p>
          <a:p>
            <a:pPr algn="just"/>
            <a:endParaRPr lang="en-US" sz="2800" dirty="0">
              <a:latin typeface="Aharoni" panose="02010803020104030203" pitchFamily="2" charset="-79"/>
              <a:cs typeface="Aharoni" panose="02010803020104030203" pitchFamily="2" charset="-79"/>
            </a:endParaRPr>
          </a:p>
          <a:p>
            <a:pPr algn="just"/>
            <a:r>
              <a:rPr lang="en-US" sz="2800" dirty="0">
                <a:latin typeface="Aharoni" panose="02010803020104030203" pitchFamily="2" charset="-79"/>
                <a:cs typeface="Aharoni" panose="02010803020104030203" pitchFamily="2" charset="-79"/>
              </a:rPr>
              <a:t>Donors: </a:t>
            </a:r>
            <a:r>
              <a:rPr lang="en-US" sz="2800" dirty="0">
                <a:latin typeface="Arial Narrow" panose="020B0606020202030204" pitchFamily="34" charset="0"/>
                <a:cs typeface="Aharoni" panose="02010803020104030203" pitchFamily="2" charset="-79"/>
              </a:rPr>
              <a:t>people who donate food to an </a:t>
            </a:r>
            <a:r>
              <a:rPr lang="en-US" sz="2800" dirty="0" err="1">
                <a:latin typeface="Arial Narrow" panose="020B0606020202030204" pitchFamily="34" charset="0"/>
                <a:cs typeface="Aharoni" panose="02010803020104030203" pitchFamily="2" charset="-79"/>
              </a:rPr>
              <a:t>organisations</a:t>
            </a:r>
            <a:endParaRPr lang="en-US" sz="2800" dirty="0">
              <a:latin typeface="Arial Narrow" panose="020B0606020202030204" pitchFamily="34" charset="0"/>
              <a:cs typeface="Aharoni" panose="02010803020104030203" pitchFamily="2" charset="-79"/>
            </a:endParaRPr>
          </a:p>
        </p:txBody>
      </p:sp>
      <p:pic>
        <p:nvPicPr>
          <p:cNvPr id="18" name="Picture 17">
            <a:extLst>
              <a:ext uri="{FF2B5EF4-FFF2-40B4-BE49-F238E27FC236}">
                <a16:creationId xmlns:a16="http://schemas.microsoft.com/office/drawing/2014/main" id="{D8AC3A78-4A9F-EC2F-CF8B-DBBFF5B713C3}"/>
              </a:ext>
            </a:extLst>
          </p:cNvPr>
          <p:cNvPicPr>
            <a:picLocks noChangeAspect="1"/>
          </p:cNvPicPr>
          <p:nvPr/>
        </p:nvPicPr>
        <p:blipFill>
          <a:blip r:embed="rId5"/>
          <a:stretch>
            <a:fillRect/>
          </a:stretch>
        </p:blipFill>
        <p:spPr>
          <a:xfrm>
            <a:off x="6941032" y="1028700"/>
            <a:ext cx="3983108" cy="39831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sz="quarter" idx="13"/>
          </p:nvPr>
        </p:nvSpPr>
        <p:spPr>
          <a:xfrm>
            <a:off x="3580209" y="1094240"/>
            <a:ext cx="11127581" cy="914400"/>
          </a:xfrm>
          <a:prstGeom prst="rect">
            <a:avLst/>
          </a:prstGeom>
        </p:spPr>
        <p:txBody>
          <a:bodyPr>
            <a:noAutofit/>
          </a:bodyPr>
          <a:lstStyle/>
          <a:p>
            <a:pPr lvl="1" algn="ctr">
              <a:lnSpc>
                <a:spcPct val="90000"/>
              </a:lnSpc>
              <a:defRPr/>
            </a:pPr>
            <a:r>
              <a:rPr lang="en-US" sz="6600" dirty="0">
                <a:latin typeface="Aharoni" panose="02010803020104030203" pitchFamily="2" charset="-79"/>
                <a:cs typeface="Aharoni" panose="02010803020104030203" pitchFamily="2" charset="-79"/>
              </a:rPr>
              <a:t>Donors</a:t>
            </a:r>
          </a:p>
        </p:txBody>
      </p:sp>
      <p:sp>
        <p:nvSpPr>
          <p:cNvPr id="17411" name="AutoShape 5"/>
          <p:cNvSpPr>
            <a:spLocks noChangeAspect="1" noChangeArrowheads="1"/>
          </p:cNvSpPr>
          <p:nvPr/>
        </p:nvSpPr>
        <p:spPr bwMode="auto">
          <a:xfrm>
            <a:off x="8915400" y="4914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2700"/>
          </a:p>
        </p:txBody>
      </p:sp>
      <p:sp>
        <p:nvSpPr>
          <p:cNvPr id="17412" name="AutoShape 7"/>
          <p:cNvSpPr>
            <a:spLocks noChangeAspect="1" noChangeArrowheads="1"/>
          </p:cNvSpPr>
          <p:nvPr/>
        </p:nvSpPr>
        <p:spPr bwMode="auto">
          <a:xfrm>
            <a:off x="8915400" y="4914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2700"/>
          </a:p>
        </p:txBody>
      </p:sp>
      <p:sp>
        <p:nvSpPr>
          <p:cNvPr id="17413" name="AutoShape 9"/>
          <p:cNvSpPr>
            <a:spLocks noChangeAspect="1" noChangeArrowheads="1"/>
          </p:cNvSpPr>
          <p:nvPr/>
        </p:nvSpPr>
        <p:spPr bwMode="auto">
          <a:xfrm>
            <a:off x="8915400" y="4914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2700"/>
          </a:p>
        </p:txBody>
      </p:sp>
      <p:sp>
        <p:nvSpPr>
          <p:cNvPr id="17414" name="AutoShape 11"/>
          <p:cNvSpPr>
            <a:spLocks noChangeAspect="1" noChangeArrowheads="1"/>
          </p:cNvSpPr>
          <p:nvPr/>
        </p:nvSpPr>
        <p:spPr bwMode="auto">
          <a:xfrm>
            <a:off x="8915400" y="4914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2700"/>
          </a:p>
        </p:txBody>
      </p:sp>
      <p:pic>
        <p:nvPicPr>
          <p:cNvPr id="2051" name="Picture 3" descr="\\BHC-REDUCE\cfs\PHOTOS\2017 Photos\Maercker School Waste Audit\Students sorting (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9556" y="3771900"/>
            <a:ext cx="6544544" cy="49084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29100" y="8115300"/>
            <a:ext cx="9829800" cy="507831"/>
          </a:xfrm>
          <a:prstGeom prst="rect">
            <a:avLst/>
          </a:prstGeom>
          <a:noFill/>
        </p:spPr>
        <p:txBody>
          <a:bodyPr wrap="square" rtlCol="0">
            <a:spAutoFit/>
          </a:bodyPr>
          <a:lstStyle/>
          <a:p>
            <a:pPr algn="ctr"/>
            <a:r>
              <a:rPr lang="en-US" sz="2700"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619C986E-0BD5-C62A-30E6-750C5F404CF7}"/>
              </a:ext>
            </a:extLst>
          </p:cNvPr>
          <p:cNvSpPr txBox="1"/>
          <p:nvPr/>
        </p:nvSpPr>
        <p:spPr>
          <a:xfrm>
            <a:off x="4229100" y="3057624"/>
            <a:ext cx="9144000" cy="4992136"/>
          </a:xfrm>
          <a:prstGeom prst="rect">
            <a:avLst/>
          </a:prstGeom>
          <a:noFill/>
        </p:spPr>
        <p:txBody>
          <a:bodyPr wrap="square">
            <a:spAutoFit/>
          </a:bodyPr>
          <a:lstStyle/>
          <a:p>
            <a:pPr marL="69056"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0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Anyone who wish to donate food.</a:t>
            </a:r>
          </a:p>
          <a:p>
            <a:pPr marL="69056"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40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endParaRPr>
          </a:p>
          <a:p>
            <a:pPr marL="526256" marR="0" lvl="0" indent="-4572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IN" sz="3200" b="1" dirty="0">
                <a:solidFill>
                  <a:prstClr val="black"/>
                </a:solidFill>
                <a:latin typeface="Times New Roman" panose="02020603050405020304" pitchFamily="18" charset="0"/>
                <a:ea typeface="Noto Serif CJK SC"/>
                <a:cs typeface="Lohit Devanagari"/>
              </a:rPr>
              <a:t>R</a:t>
            </a:r>
            <a:r>
              <a:rPr kumimoji="0" lang="en-IN" sz="3200" b="1" i="0" u="none" strike="noStrike" kern="1200" cap="none" spc="0" normalizeH="0" baseline="0" noProof="0" dirty="0" err="1">
                <a:ln>
                  <a:noFill/>
                </a:ln>
                <a:solidFill>
                  <a:prstClr val="black"/>
                </a:solidFill>
                <a:effectLst/>
                <a:uLnTx/>
                <a:uFillTx/>
                <a:latin typeface="Times New Roman" panose="02020603050405020304" pitchFamily="18" charset="0"/>
                <a:ea typeface="Noto Serif CJK SC"/>
                <a:cs typeface="Lohit Devanagari"/>
              </a:rPr>
              <a:t>estaurants</a:t>
            </a:r>
            <a:endPar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ea typeface="Noto Serif CJK SC"/>
              <a:cs typeface="Lohit Devanagari"/>
            </a:endParaRPr>
          </a:p>
          <a:p>
            <a:pPr marL="526256" marR="0" lvl="0" indent="-4572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IN" sz="3200" b="1" dirty="0">
                <a:solidFill>
                  <a:prstClr val="black"/>
                </a:solidFill>
                <a:latin typeface="Times New Roman" panose="02020603050405020304" pitchFamily="18" charset="0"/>
                <a:ea typeface="Noto Serif CJK SC"/>
                <a:cs typeface="Lohit Devanagari"/>
              </a:rPr>
              <a:t>C</a:t>
            </a:r>
            <a:r>
              <a:rPr kumimoji="0" lang="en-IN" sz="3200" b="1" i="0" u="none" strike="noStrike" kern="1200" cap="none" spc="0" normalizeH="0" baseline="0" noProof="0" dirty="0" err="1">
                <a:ln>
                  <a:noFill/>
                </a:ln>
                <a:solidFill>
                  <a:prstClr val="black"/>
                </a:solidFill>
                <a:effectLst/>
                <a:uLnTx/>
                <a:uFillTx/>
                <a:latin typeface="Times New Roman" panose="02020603050405020304" pitchFamily="18" charset="0"/>
                <a:ea typeface="Noto Serif CJK SC"/>
                <a:cs typeface="Lohit Devanagari"/>
              </a:rPr>
              <a:t>aterers</a:t>
            </a: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ea typeface="Noto Serif CJK SC"/>
                <a:cs typeface="Lohit Devanagari"/>
              </a:rPr>
              <a:t> at wedding venues</a:t>
            </a:r>
          </a:p>
          <a:p>
            <a:pPr marL="526256" marR="0" lvl="0" indent="-4572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IN" sz="3200" b="1" dirty="0">
                <a:solidFill>
                  <a:prstClr val="black"/>
                </a:solidFill>
                <a:latin typeface="Times New Roman" panose="02020603050405020304" pitchFamily="18" charset="0"/>
                <a:ea typeface="Noto Serif CJK SC"/>
                <a:cs typeface="Lohit Devanagari"/>
              </a:rPr>
              <a:t>P</a:t>
            </a: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ea typeface="Noto Serif CJK SC"/>
                <a:cs typeface="Lohit Devanagari"/>
              </a:rPr>
              <a:t>arty organizers</a:t>
            </a:r>
          </a:p>
          <a:p>
            <a:pPr marL="526256" marR="0" lvl="0" indent="-4572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IN" sz="3200" b="1" dirty="0">
                <a:solidFill>
                  <a:prstClr val="black"/>
                </a:solidFill>
                <a:latin typeface="Times New Roman" panose="02020603050405020304" pitchFamily="18" charset="0"/>
              </a:rPr>
              <a:t>Hotels</a:t>
            </a:r>
          </a:p>
          <a:p>
            <a:pPr marL="526256" marR="0" lvl="0" indent="-4572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Hostels</a:t>
            </a:r>
          </a:p>
          <a:p>
            <a:pPr marL="526256" marR="0" lvl="0" indent="-4572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IN" sz="3200" b="1" dirty="0">
                <a:solidFill>
                  <a:prstClr val="black"/>
                </a:solidFill>
                <a:latin typeface="Times New Roman" panose="02020603050405020304" pitchFamily="18" charset="0"/>
              </a:rPr>
              <a:t>Common people</a:t>
            </a:r>
            <a:endParaRPr kumimoji="0" lang="en-US" sz="30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582937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HC-REDUCE\cfs\PHOTOS\USDA Food Waste Infographic.jpg"/>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2963542" y="1143000"/>
            <a:ext cx="12360920"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20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60"/>
          <p:cNvSpPr/>
          <p:nvPr/>
        </p:nvSpPr>
        <p:spPr>
          <a:xfrm>
            <a:off x="13115299" y="2189662"/>
            <a:ext cx="1720268" cy="1116952"/>
          </a:xfrm>
          <a:custGeom>
            <a:avLst/>
            <a:gdLst/>
            <a:ahLst/>
            <a:cxnLst/>
            <a:rect l="l" t="t" r="r" b="b"/>
            <a:pathLst>
              <a:path w="29962" h="19454" extrusionOk="0">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010" name="Google Shape;1010;p60"/>
          <p:cNvSpPr/>
          <p:nvPr/>
        </p:nvSpPr>
        <p:spPr>
          <a:xfrm rot="2472471">
            <a:off x="11994062" y="8342337"/>
            <a:ext cx="1768270" cy="1148118"/>
          </a:xfrm>
          <a:custGeom>
            <a:avLst/>
            <a:gdLst/>
            <a:ahLst/>
            <a:cxnLst/>
            <a:rect l="l" t="t" r="r" b="b"/>
            <a:pathLst>
              <a:path w="29962" h="19454" extrusionOk="0">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011" name="Google Shape;1011;p60"/>
          <p:cNvSpPr/>
          <p:nvPr/>
        </p:nvSpPr>
        <p:spPr>
          <a:xfrm>
            <a:off x="2120444" y="8102389"/>
            <a:ext cx="1764012" cy="1145354"/>
          </a:xfrm>
          <a:custGeom>
            <a:avLst/>
            <a:gdLst/>
            <a:ahLst/>
            <a:cxnLst/>
            <a:rect l="l" t="t" r="r" b="b"/>
            <a:pathLst>
              <a:path w="29962" h="19454" extrusionOk="0">
                <a:moveTo>
                  <a:pt x="12982" y="1"/>
                </a:moveTo>
                <a:cubicBezTo>
                  <a:pt x="3874" y="1"/>
                  <a:pt x="0" y="13947"/>
                  <a:pt x="9003" y="18403"/>
                </a:cubicBezTo>
                <a:cubicBezTo>
                  <a:pt x="10476" y="19130"/>
                  <a:pt x="11984" y="19454"/>
                  <a:pt x="13452" y="19454"/>
                </a:cubicBezTo>
                <a:cubicBezTo>
                  <a:pt x="22485" y="19454"/>
                  <a:pt x="29961" y="7187"/>
                  <a:pt x="17886" y="1246"/>
                </a:cubicBezTo>
                <a:cubicBezTo>
                  <a:pt x="16131" y="381"/>
                  <a:pt x="14485" y="1"/>
                  <a:pt x="12982"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012" name="Google Shape;1012;p60"/>
          <p:cNvSpPr txBox="1">
            <a:spLocks noGrp="1"/>
          </p:cNvSpPr>
          <p:nvPr>
            <p:ph type="title"/>
          </p:nvPr>
        </p:nvSpPr>
        <p:spPr>
          <a:xfrm>
            <a:off x="1456184" y="890050"/>
            <a:ext cx="15408000" cy="1145400"/>
          </a:xfrm>
          <a:prstGeom prst="rect">
            <a:avLst/>
          </a:prstGeom>
        </p:spPr>
        <p:txBody>
          <a:bodyPr spcFirstLastPara="1" vert="horz" wrap="square" lIns="182850" tIns="182850" rIns="182850" bIns="182850" rtlCol="0" anchor="t" anchorCtr="0">
            <a:noAutofit/>
          </a:bodyPr>
          <a:lstStyle/>
          <a:p>
            <a:r>
              <a:rPr lang="en-GB" sz="4800" dirty="0"/>
              <a:t>STEPS FOLLOWED TO DONATE FOOD</a:t>
            </a:r>
            <a:endParaRPr sz="4800" dirty="0"/>
          </a:p>
        </p:txBody>
      </p:sp>
      <p:sp>
        <p:nvSpPr>
          <p:cNvPr id="1013" name="Google Shape;1013;p60"/>
          <p:cNvSpPr txBox="1"/>
          <p:nvPr/>
        </p:nvSpPr>
        <p:spPr>
          <a:xfrm>
            <a:off x="1032625" y="3578025"/>
            <a:ext cx="3139880" cy="1072312"/>
          </a:xfrm>
          <a:prstGeom prst="rect">
            <a:avLst/>
          </a:prstGeom>
          <a:noFill/>
          <a:ln>
            <a:noFill/>
          </a:ln>
        </p:spPr>
        <p:txBody>
          <a:bodyPr spcFirstLastPara="1" wrap="square" lIns="0" tIns="182850" rIns="0" bIns="182850" anchor="t" anchorCtr="0">
            <a:noAutofit/>
          </a:bodyPr>
          <a:lstStyle/>
          <a:p>
            <a:pPr algn="ctr">
              <a:spcAft>
                <a:spcPts val="3200"/>
              </a:spcAft>
            </a:pPr>
            <a:r>
              <a:rPr lang="en-GB" sz="3600" dirty="0">
                <a:solidFill>
                  <a:schemeClr val="dk1"/>
                </a:solidFill>
                <a:latin typeface="Roboto"/>
                <a:ea typeface="Roboto"/>
                <a:cs typeface="Roboto"/>
                <a:sym typeface="Roboto"/>
              </a:rPr>
              <a:t> Login or register </a:t>
            </a:r>
            <a:endParaRPr sz="3600" dirty="0">
              <a:solidFill>
                <a:schemeClr val="dk1"/>
              </a:solidFill>
              <a:latin typeface="Roboto"/>
              <a:ea typeface="Roboto"/>
              <a:cs typeface="Roboto"/>
              <a:sym typeface="Roboto"/>
            </a:endParaRPr>
          </a:p>
        </p:txBody>
      </p:sp>
      <p:sp>
        <p:nvSpPr>
          <p:cNvPr id="1014" name="Google Shape;1014;p60"/>
          <p:cNvSpPr txBox="1"/>
          <p:nvPr/>
        </p:nvSpPr>
        <p:spPr>
          <a:xfrm>
            <a:off x="6309163" y="2276652"/>
            <a:ext cx="3312965" cy="1762596"/>
          </a:xfrm>
          <a:prstGeom prst="rect">
            <a:avLst/>
          </a:prstGeom>
          <a:noFill/>
          <a:ln>
            <a:noFill/>
          </a:ln>
        </p:spPr>
        <p:txBody>
          <a:bodyPr spcFirstLastPara="1" wrap="square" lIns="0" tIns="182850" rIns="0" bIns="182850" anchor="t" anchorCtr="0">
            <a:noAutofit/>
          </a:bodyPr>
          <a:lstStyle/>
          <a:p>
            <a:pPr algn="ctr">
              <a:spcAft>
                <a:spcPts val="3200"/>
              </a:spcAft>
            </a:pPr>
            <a:r>
              <a:rPr lang="en-GB" sz="3600" dirty="0">
                <a:solidFill>
                  <a:schemeClr val="dk1"/>
                </a:solidFill>
                <a:latin typeface="Roboto"/>
                <a:ea typeface="Roboto"/>
                <a:cs typeface="Roboto"/>
                <a:sym typeface="Roboto"/>
              </a:rPr>
              <a:t>Evaluating the requests from donor</a:t>
            </a:r>
            <a:endParaRPr sz="3600" dirty="0">
              <a:solidFill>
                <a:schemeClr val="dk1"/>
              </a:solidFill>
              <a:latin typeface="Roboto"/>
              <a:ea typeface="Roboto"/>
              <a:cs typeface="Roboto"/>
              <a:sym typeface="Roboto"/>
            </a:endParaRPr>
          </a:p>
        </p:txBody>
      </p:sp>
      <p:sp>
        <p:nvSpPr>
          <p:cNvPr id="1015" name="Google Shape;1015;p60"/>
          <p:cNvSpPr txBox="1"/>
          <p:nvPr/>
        </p:nvSpPr>
        <p:spPr>
          <a:xfrm flipH="1">
            <a:off x="3277882" y="6573583"/>
            <a:ext cx="3392686" cy="1049560"/>
          </a:xfrm>
          <a:prstGeom prst="rect">
            <a:avLst/>
          </a:prstGeom>
          <a:noFill/>
          <a:ln>
            <a:noFill/>
          </a:ln>
        </p:spPr>
        <p:txBody>
          <a:bodyPr spcFirstLastPara="1" wrap="square" lIns="0" tIns="182850" rIns="0" bIns="182850" anchor="t" anchorCtr="0">
            <a:noAutofit/>
          </a:bodyPr>
          <a:lstStyle/>
          <a:p>
            <a:pPr algn="ctr">
              <a:spcAft>
                <a:spcPts val="3200"/>
              </a:spcAft>
            </a:pPr>
            <a:r>
              <a:rPr lang="en-GB" sz="3600" dirty="0">
                <a:solidFill>
                  <a:schemeClr val="dk1"/>
                </a:solidFill>
                <a:latin typeface="Roboto"/>
                <a:ea typeface="Roboto"/>
                <a:cs typeface="Roboto"/>
                <a:sym typeface="Roboto"/>
              </a:rPr>
              <a:t> details of food is to be mentioned</a:t>
            </a:r>
            <a:endParaRPr sz="3600" dirty="0">
              <a:solidFill>
                <a:schemeClr val="dk1"/>
              </a:solidFill>
              <a:latin typeface="Roboto"/>
              <a:ea typeface="Roboto"/>
              <a:cs typeface="Roboto"/>
              <a:sym typeface="Roboto"/>
            </a:endParaRPr>
          </a:p>
        </p:txBody>
      </p:sp>
      <p:sp>
        <p:nvSpPr>
          <p:cNvPr id="1016" name="Google Shape;1016;p60"/>
          <p:cNvSpPr txBox="1"/>
          <p:nvPr/>
        </p:nvSpPr>
        <p:spPr>
          <a:xfrm>
            <a:off x="11506919" y="3174962"/>
            <a:ext cx="2923562" cy="974400"/>
          </a:xfrm>
          <a:prstGeom prst="rect">
            <a:avLst/>
          </a:prstGeom>
          <a:noFill/>
          <a:ln>
            <a:noFill/>
          </a:ln>
        </p:spPr>
        <p:txBody>
          <a:bodyPr spcFirstLastPara="1" wrap="square" lIns="0" tIns="182850" rIns="0" bIns="182850" anchor="t" anchorCtr="0">
            <a:noAutofit/>
          </a:bodyPr>
          <a:lstStyle/>
          <a:p>
            <a:pPr algn="ctr">
              <a:spcAft>
                <a:spcPts val="3200"/>
              </a:spcAft>
            </a:pPr>
            <a:r>
              <a:rPr lang="en-GB" sz="3600" dirty="0">
                <a:solidFill>
                  <a:schemeClr val="dk1"/>
                </a:solidFill>
                <a:latin typeface="Roboto"/>
                <a:ea typeface="Roboto"/>
                <a:cs typeface="Roboto"/>
                <a:sym typeface="Roboto"/>
              </a:rPr>
              <a:t>Confirmation  by admin</a:t>
            </a:r>
            <a:endParaRPr sz="3600" dirty="0">
              <a:solidFill>
                <a:schemeClr val="dk1"/>
              </a:solidFill>
              <a:latin typeface="Roboto"/>
              <a:ea typeface="Roboto"/>
              <a:cs typeface="Roboto"/>
              <a:sym typeface="Roboto"/>
            </a:endParaRPr>
          </a:p>
        </p:txBody>
      </p:sp>
      <p:sp>
        <p:nvSpPr>
          <p:cNvPr id="1017" name="Google Shape;1017;p60"/>
          <p:cNvSpPr txBox="1"/>
          <p:nvPr/>
        </p:nvSpPr>
        <p:spPr>
          <a:xfrm>
            <a:off x="462710" y="4771337"/>
            <a:ext cx="2710256" cy="2192458"/>
          </a:xfrm>
          <a:prstGeom prst="rect">
            <a:avLst/>
          </a:prstGeom>
          <a:noFill/>
          <a:ln>
            <a:noFill/>
          </a:ln>
        </p:spPr>
        <p:txBody>
          <a:bodyPr spcFirstLastPara="1" wrap="square" lIns="0" tIns="182850" rIns="0" bIns="182850" anchor="ctr" anchorCtr="0">
            <a:noAutofit/>
          </a:bodyPr>
          <a:lstStyle/>
          <a:p>
            <a:pPr algn="ctr">
              <a:lnSpc>
                <a:spcPct val="80000"/>
              </a:lnSpc>
            </a:pPr>
            <a:r>
              <a:rPr lang="en" sz="3200" dirty="0">
                <a:solidFill>
                  <a:schemeClr val="dk1"/>
                </a:solidFill>
                <a:latin typeface="Changa One"/>
                <a:ea typeface="Changa One"/>
                <a:cs typeface="Changa One"/>
                <a:sym typeface="Changa One"/>
              </a:rPr>
              <a:t>Step 1</a:t>
            </a:r>
            <a:endParaRPr sz="3200" dirty="0">
              <a:solidFill>
                <a:schemeClr val="dk1"/>
              </a:solidFill>
              <a:latin typeface="Changa One"/>
              <a:ea typeface="Changa One"/>
              <a:cs typeface="Changa One"/>
              <a:sym typeface="Changa One"/>
            </a:endParaRPr>
          </a:p>
        </p:txBody>
      </p:sp>
      <p:sp>
        <p:nvSpPr>
          <p:cNvPr id="1018" name="Google Shape;1018;p60"/>
          <p:cNvSpPr txBox="1"/>
          <p:nvPr/>
        </p:nvSpPr>
        <p:spPr>
          <a:xfrm>
            <a:off x="6427623" y="4418268"/>
            <a:ext cx="2768368" cy="2930424"/>
          </a:xfrm>
          <a:prstGeom prst="rect">
            <a:avLst/>
          </a:prstGeom>
          <a:noFill/>
          <a:ln>
            <a:noFill/>
          </a:ln>
        </p:spPr>
        <p:txBody>
          <a:bodyPr spcFirstLastPara="1" wrap="square" lIns="0" tIns="182850" rIns="0" bIns="182850" anchor="ctr" anchorCtr="0">
            <a:noAutofit/>
          </a:bodyPr>
          <a:lstStyle/>
          <a:p>
            <a:pPr algn="ctr">
              <a:lnSpc>
                <a:spcPct val="80000"/>
              </a:lnSpc>
              <a:buClr>
                <a:schemeClr val="dk1"/>
              </a:buClr>
              <a:buSzPts val="1100"/>
            </a:pPr>
            <a:r>
              <a:rPr lang="en" sz="3200" dirty="0">
                <a:solidFill>
                  <a:schemeClr val="dk1"/>
                </a:solidFill>
                <a:latin typeface="Changa One"/>
                <a:ea typeface="Changa One"/>
                <a:cs typeface="Changa One"/>
                <a:sym typeface="Changa One"/>
              </a:rPr>
              <a:t>Step 3</a:t>
            </a:r>
            <a:endParaRPr sz="3200" dirty="0">
              <a:solidFill>
                <a:schemeClr val="dk1"/>
              </a:solidFill>
              <a:latin typeface="Changa One"/>
              <a:ea typeface="Changa One"/>
              <a:cs typeface="Changa One"/>
              <a:sym typeface="Changa One"/>
            </a:endParaRPr>
          </a:p>
        </p:txBody>
      </p:sp>
      <p:sp>
        <p:nvSpPr>
          <p:cNvPr id="1019" name="Google Shape;1019;p60"/>
          <p:cNvSpPr txBox="1"/>
          <p:nvPr/>
        </p:nvSpPr>
        <p:spPr>
          <a:xfrm>
            <a:off x="3538156" y="5329097"/>
            <a:ext cx="3552250" cy="852892"/>
          </a:xfrm>
          <a:prstGeom prst="rect">
            <a:avLst/>
          </a:prstGeom>
          <a:noFill/>
          <a:ln>
            <a:noFill/>
          </a:ln>
        </p:spPr>
        <p:txBody>
          <a:bodyPr spcFirstLastPara="1" wrap="square" lIns="216000" tIns="182850" rIns="216000" bIns="182850" anchor="ctr" anchorCtr="0">
            <a:noAutofit/>
          </a:bodyPr>
          <a:lstStyle/>
          <a:p>
            <a:pPr algn="ctr">
              <a:lnSpc>
                <a:spcPct val="80000"/>
              </a:lnSpc>
              <a:buClr>
                <a:schemeClr val="dk1"/>
              </a:buClr>
              <a:buSzPts val="1100"/>
            </a:pPr>
            <a:r>
              <a:rPr lang="en" sz="3200" dirty="0">
                <a:solidFill>
                  <a:schemeClr val="dk1"/>
                </a:solidFill>
                <a:latin typeface="Changa One"/>
                <a:ea typeface="Changa One"/>
                <a:cs typeface="Changa One"/>
                <a:sym typeface="Changa One"/>
              </a:rPr>
              <a:t>Step 2</a:t>
            </a:r>
            <a:endParaRPr sz="3200" dirty="0">
              <a:solidFill>
                <a:schemeClr val="dk1"/>
              </a:solidFill>
              <a:latin typeface="Changa One"/>
              <a:ea typeface="Changa One"/>
              <a:cs typeface="Changa One"/>
              <a:sym typeface="Changa One"/>
            </a:endParaRPr>
          </a:p>
        </p:txBody>
      </p:sp>
      <p:sp>
        <p:nvSpPr>
          <p:cNvPr id="1020" name="Google Shape;1020;p60"/>
          <p:cNvSpPr txBox="1"/>
          <p:nvPr/>
        </p:nvSpPr>
        <p:spPr>
          <a:xfrm>
            <a:off x="9600488" y="5399993"/>
            <a:ext cx="2087874" cy="711100"/>
          </a:xfrm>
          <a:prstGeom prst="rect">
            <a:avLst/>
          </a:prstGeom>
          <a:noFill/>
          <a:ln>
            <a:noFill/>
          </a:ln>
        </p:spPr>
        <p:txBody>
          <a:bodyPr spcFirstLastPara="1" wrap="square" lIns="0" tIns="182850" rIns="0" bIns="182850" anchor="ctr" anchorCtr="0">
            <a:noAutofit/>
          </a:bodyPr>
          <a:lstStyle/>
          <a:p>
            <a:pPr algn="ctr">
              <a:lnSpc>
                <a:spcPct val="80000"/>
              </a:lnSpc>
              <a:buClr>
                <a:schemeClr val="dk1"/>
              </a:buClr>
              <a:buSzPts val="1100"/>
            </a:pPr>
            <a:r>
              <a:rPr lang="en" sz="3200" dirty="0">
                <a:solidFill>
                  <a:schemeClr val="dk1"/>
                </a:solidFill>
                <a:latin typeface="Changa One"/>
                <a:ea typeface="Changa One"/>
                <a:cs typeface="Changa One"/>
                <a:sym typeface="Changa One"/>
              </a:rPr>
              <a:t>Step 4</a:t>
            </a:r>
            <a:endParaRPr sz="3200" dirty="0">
              <a:solidFill>
                <a:schemeClr val="dk1"/>
              </a:solidFill>
              <a:latin typeface="Changa One"/>
              <a:ea typeface="Changa One"/>
              <a:cs typeface="Changa One"/>
              <a:sym typeface="Changa One"/>
            </a:endParaRPr>
          </a:p>
        </p:txBody>
      </p:sp>
      <p:grpSp>
        <p:nvGrpSpPr>
          <p:cNvPr id="1021" name="Google Shape;1021;p60"/>
          <p:cNvGrpSpPr/>
          <p:nvPr/>
        </p:nvGrpSpPr>
        <p:grpSpPr>
          <a:xfrm>
            <a:off x="2652222" y="4886906"/>
            <a:ext cx="12920943" cy="1754460"/>
            <a:chOff x="823475" y="2459400"/>
            <a:chExt cx="7497041" cy="936392"/>
          </a:xfrm>
        </p:grpSpPr>
        <p:sp>
          <p:nvSpPr>
            <p:cNvPr id="1022" name="Google Shape;1022;p60"/>
            <p:cNvSpPr/>
            <p:nvPr/>
          </p:nvSpPr>
          <p:spPr>
            <a:xfrm>
              <a:off x="6710867" y="2538732"/>
              <a:ext cx="1609648" cy="777749"/>
            </a:xfrm>
            <a:custGeom>
              <a:avLst/>
              <a:gdLst/>
              <a:ahLst/>
              <a:cxnLst/>
              <a:rect l="l" t="t" r="r" b="b"/>
              <a:pathLst>
                <a:path w="53388" h="25796" extrusionOk="0">
                  <a:moveTo>
                    <a:pt x="2535" y="0"/>
                  </a:moveTo>
                  <a:cubicBezTo>
                    <a:pt x="2341" y="0"/>
                    <a:pt x="2221" y="5"/>
                    <a:pt x="2179" y="7"/>
                  </a:cubicBezTo>
                  <a:cubicBezTo>
                    <a:pt x="953" y="55"/>
                    <a:pt x="0" y="1102"/>
                    <a:pt x="48" y="2341"/>
                  </a:cubicBezTo>
                  <a:cubicBezTo>
                    <a:pt x="106" y="3530"/>
                    <a:pt x="1083" y="4463"/>
                    <a:pt x="2272" y="4463"/>
                  </a:cubicBezTo>
                  <a:cubicBezTo>
                    <a:pt x="2308" y="4463"/>
                    <a:pt x="2345" y="4462"/>
                    <a:pt x="2382" y="4460"/>
                  </a:cubicBezTo>
                  <a:cubicBezTo>
                    <a:pt x="2384" y="4460"/>
                    <a:pt x="2418" y="4459"/>
                    <a:pt x="2480" y="4459"/>
                  </a:cubicBezTo>
                  <a:cubicBezTo>
                    <a:pt x="2983" y="4459"/>
                    <a:pt x="5362" y="4515"/>
                    <a:pt x="8823" y="5531"/>
                  </a:cubicBezTo>
                  <a:cubicBezTo>
                    <a:pt x="12418" y="6591"/>
                    <a:pt x="17931" y="8949"/>
                    <a:pt x="23848" y="14128"/>
                  </a:cubicBezTo>
                  <a:cubicBezTo>
                    <a:pt x="29480" y="19057"/>
                    <a:pt x="35290" y="22486"/>
                    <a:pt x="41136" y="24296"/>
                  </a:cubicBezTo>
                  <a:cubicBezTo>
                    <a:pt x="45970" y="25796"/>
                    <a:pt x="49602" y="25796"/>
                    <a:pt x="51161" y="25796"/>
                  </a:cubicBezTo>
                  <a:cubicBezTo>
                    <a:pt x="52388" y="25796"/>
                    <a:pt x="53388" y="24796"/>
                    <a:pt x="53388" y="23569"/>
                  </a:cubicBezTo>
                  <a:cubicBezTo>
                    <a:pt x="53388" y="22331"/>
                    <a:pt x="52388" y="21331"/>
                    <a:pt x="51161" y="21331"/>
                  </a:cubicBezTo>
                  <a:cubicBezTo>
                    <a:pt x="48113" y="21331"/>
                    <a:pt x="38838" y="21331"/>
                    <a:pt x="26789" y="10770"/>
                  </a:cubicBezTo>
                  <a:cubicBezTo>
                    <a:pt x="15124" y="543"/>
                    <a:pt x="4615" y="0"/>
                    <a:pt x="2535"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023" name="Google Shape;1023;p60"/>
            <p:cNvSpPr/>
            <p:nvPr/>
          </p:nvSpPr>
          <p:spPr>
            <a:xfrm>
              <a:off x="5240911" y="2538732"/>
              <a:ext cx="1609648" cy="777749"/>
            </a:xfrm>
            <a:custGeom>
              <a:avLst/>
              <a:gdLst/>
              <a:ahLst/>
              <a:cxnLst/>
              <a:rect l="l" t="t" r="r" b="b"/>
              <a:pathLst>
                <a:path w="53388" h="25796" extrusionOk="0">
                  <a:moveTo>
                    <a:pt x="50844" y="0"/>
                  </a:moveTo>
                  <a:cubicBezTo>
                    <a:pt x="48771" y="0"/>
                    <a:pt x="38252" y="543"/>
                    <a:pt x="26587" y="10770"/>
                  </a:cubicBezTo>
                  <a:cubicBezTo>
                    <a:pt x="23610" y="13390"/>
                    <a:pt x="14538" y="21331"/>
                    <a:pt x="2227" y="21331"/>
                  </a:cubicBezTo>
                  <a:cubicBezTo>
                    <a:pt x="988" y="21331"/>
                    <a:pt x="0" y="22331"/>
                    <a:pt x="0" y="23569"/>
                  </a:cubicBezTo>
                  <a:cubicBezTo>
                    <a:pt x="0" y="24796"/>
                    <a:pt x="988" y="25796"/>
                    <a:pt x="2227" y="25796"/>
                  </a:cubicBezTo>
                  <a:cubicBezTo>
                    <a:pt x="3786" y="25796"/>
                    <a:pt x="7418" y="25796"/>
                    <a:pt x="12252" y="24296"/>
                  </a:cubicBezTo>
                  <a:cubicBezTo>
                    <a:pt x="18098" y="22486"/>
                    <a:pt x="23908" y="19057"/>
                    <a:pt x="29528" y="14128"/>
                  </a:cubicBezTo>
                  <a:cubicBezTo>
                    <a:pt x="35445" y="8949"/>
                    <a:pt x="40970" y="6591"/>
                    <a:pt x="44565" y="5531"/>
                  </a:cubicBezTo>
                  <a:cubicBezTo>
                    <a:pt x="48005" y="4515"/>
                    <a:pt x="50381" y="4459"/>
                    <a:pt x="50900" y="4459"/>
                  </a:cubicBezTo>
                  <a:cubicBezTo>
                    <a:pt x="50965" y="4459"/>
                    <a:pt x="51001" y="4460"/>
                    <a:pt x="51007" y="4460"/>
                  </a:cubicBezTo>
                  <a:cubicBezTo>
                    <a:pt x="51043" y="4462"/>
                    <a:pt x="51079" y="4463"/>
                    <a:pt x="51115" y="4463"/>
                  </a:cubicBezTo>
                  <a:cubicBezTo>
                    <a:pt x="52294" y="4463"/>
                    <a:pt x="53270" y="3530"/>
                    <a:pt x="53328" y="2341"/>
                  </a:cubicBezTo>
                  <a:cubicBezTo>
                    <a:pt x="53388" y="1102"/>
                    <a:pt x="52435" y="55"/>
                    <a:pt x="51197" y="7"/>
                  </a:cubicBezTo>
                  <a:cubicBezTo>
                    <a:pt x="51156" y="5"/>
                    <a:pt x="51037" y="0"/>
                    <a:pt x="50844"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024" name="Google Shape;1024;p60"/>
            <p:cNvSpPr/>
            <p:nvPr/>
          </p:nvSpPr>
          <p:spPr>
            <a:xfrm>
              <a:off x="3767367" y="2538732"/>
              <a:ext cx="1609648" cy="777749"/>
            </a:xfrm>
            <a:custGeom>
              <a:avLst/>
              <a:gdLst/>
              <a:ahLst/>
              <a:cxnLst/>
              <a:rect l="l" t="t" r="r" b="b"/>
              <a:pathLst>
                <a:path w="53388" h="25796" extrusionOk="0">
                  <a:moveTo>
                    <a:pt x="2535" y="0"/>
                  </a:moveTo>
                  <a:cubicBezTo>
                    <a:pt x="2341" y="0"/>
                    <a:pt x="2220" y="5"/>
                    <a:pt x="2179" y="7"/>
                  </a:cubicBezTo>
                  <a:cubicBezTo>
                    <a:pt x="953" y="55"/>
                    <a:pt x="0" y="1102"/>
                    <a:pt x="48" y="2341"/>
                  </a:cubicBezTo>
                  <a:cubicBezTo>
                    <a:pt x="105" y="3530"/>
                    <a:pt x="1082" y="4463"/>
                    <a:pt x="2271" y="4463"/>
                  </a:cubicBezTo>
                  <a:cubicBezTo>
                    <a:pt x="2308" y="4463"/>
                    <a:pt x="2344" y="4462"/>
                    <a:pt x="2381" y="4460"/>
                  </a:cubicBezTo>
                  <a:cubicBezTo>
                    <a:pt x="2384" y="4460"/>
                    <a:pt x="2417" y="4459"/>
                    <a:pt x="2480" y="4459"/>
                  </a:cubicBezTo>
                  <a:cubicBezTo>
                    <a:pt x="2983" y="4459"/>
                    <a:pt x="5362" y="4515"/>
                    <a:pt x="8823" y="5531"/>
                  </a:cubicBezTo>
                  <a:cubicBezTo>
                    <a:pt x="12418" y="6591"/>
                    <a:pt x="17931" y="8949"/>
                    <a:pt x="23848" y="14128"/>
                  </a:cubicBezTo>
                  <a:cubicBezTo>
                    <a:pt x="29480" y="19057"/>
                    <a:pt x="35290" y="22486"/>
                    <a:pt x="41136" y="24296"/>
                  </a:cubicBezTo>
                  <a:cubicBezTo>
                    <a:pt x="45970" y="25796"/>
                    <a:pt x="49601" y="25796"/>
                    <a:pt x="51161" y="25796"/>
                  </a:cubicBezTo>
                  <a:cubicBezTo>
                    <a:pt x="52388" y="25796"/>
                    <a:pt x="53388" y="24796"/>
                    <a:pt x="53388" y="23569"/>
                  </a:cubicBezTo>
                  <a:cubicBezTo>
                    <a:pt x="53388" y="22331"/>
                    <a:pt x="52388" y="21331"/>
                    <a:pt x="51161" y="21331"/>
                  </a:cubicBezTo>
                  <a:cubicBezTo>
                    <a:pt x="48113" y="21331"/>
                    <a:pt x="38838" y="21331"/>
                    <a:pt x="26789" y="10770"/>
                  </a:cubicBezTo>
                  <a:cubicBezTo>
                    <a:pt x="15124" y="543"/>
                    <a:pt x="4615" y="0"/>
                    <a:pt x="2535"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025" name="Google Shape;1025;p60"/>
            <p:cNvSpPr/>
            <p:nvPr/>
          </p:nvSpPr>
          <p:spPr>
            <a:xfrm>
              <a:off x="2297381" y="2538732"/>
              <a:ext cx="1609678" cy="777749"/>
            </a:xfrm>
            <a:custGeom>
              <a:avLst/>
              <a:gdLst/>
              <a:ahLst/>
              <a:cxnLst/>
              <a:rect l="l" t="t" r="r" b="b"/>
              <a:pathLst>
                <a:path w="53389" h="25796" extrusionOk="0">
                  <a:moveTo>
                    <a:pt x="50844" y="0"/>
                  </a:moveTo>
                  <a:cubicBezTo>
                    <a:pt x="48772" y="0"/>
                    <a:pt x="38253" y="543"/>
                    <a:pt x="26588" y="10770"/>
                  </a:cubicBezTo>
                  <a:cubicBezTo>
                    <a:pt x="23611" y="13390"/>
                    <a:pt x="14538" y="21331"/>
                    <a:pt x="2227" y="21331"/>
                  </a:cubicBezTo>
                  <a:cubicBezTo>
                    <a:pt x="989" y="21331"/>
                    <a:pt x="1" y="22331"/>
                    <a:pt x="1" y="23569"/>
                  </a:cubicBezTo>
                  <a:cubicBezTo>
                    <a:pt x="1" y="24796"/>
                    <a:pt x="989" y="25796"/>
                    <a:pt x="2227" y="25796"/>
                  </a:cubicBezTo>
                  <a:cubicBezTo>
                    <a:pt x="3787" y="25796"/>
                    <a:pt x="7419" y="25796"/>
                    <a:pt x="12252" y="24296"/>
                  </a:cubicBezTo>
                  <a:cubicBezTo>
                    <a:pt x="18098" y="22486"/>
                    <a:pt x="23909" y="19057"/>
                    <a:pt x="29528" y="14128"/>
                  </a:cubicBezTo>
                  <a:cubicBezTo>
                    <a:pt x="35446" y="8949"/>
                    <a:pt x="40970" y="6591"/>
                    <a:pt x="44566" y="5531"/>
                  </a:cubicBezTo>
                  <a:cubicBezTo>
                    <a:pt x="48006" y="4515"/>
                    <a:pt x="50382" y="4459"/>
                    <a:pt x="50901" y="4459"/>
                  </a:cubicBezTo>
                  <a:cubicBezTo>
                    <a:pt x="50966" y="4459"/>
                    <a:pt x="51002" y="4460"/>
                    <a:pt x="51007" y="4460"/>
                  </a:cubicBezTo>
                  <a:cubicBezTo>
                    <a:pt x="51044" y="4462"/>
                    <a:pt x="51080" y="4463"/>
                    <a:pt x="51116" y="4463"/>
                  </a:cubicBezTo>
                  <a:cubicBezTo>
                    <a:pt x="52294" y="4463"/>
                    <a:pt x="53271" y="3530"/>
                    <a:pt x="53329" y="2341"/>
                  </a:cubicBezTo>
                  <a:cubicBezTo>
                    <a:pt x="53389" y="1102"/>
                    <a:pt x="52436" y="55"/>
                    <a:pt x="51198" y="7"/>
                  </a:cubicBezTo>
                  <a:cubicBezTo>
                    <a:pt x="51157" y="5"/>
                    <a:pt x="51037" y="0"/>
                    <a:pt x="50844"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026" name="Google Shape;1026;p60"/>
            <p:cNvSpPr/>
            <p:nvPr/>
          </p:nvSpPr>
          <p:spPr>
            <a:xfrm>
              <a:off x="823475" y="2538732"/>
              <a:ext cx="1610040" cy="777749"/>
            </a:xfrm>
            <a:custGeom>
              <a:avLst/>
              <a:gdLst/>
              <a:ahLst/>
              <a:cxnLst/>
              <a:rect l="l" t="t" r="r" b="b"/>
              <a:pathLst>
                <a:path w="53401" h="25796" extrusionOk="0">
                  <a:moveTo>
                    <a:pt x="2548" y="0"/>
                  </a:moveTo>
                  <a:cubicBezTo>
                    <a:pt x="2354" y="0"/>
                    <a:pt x="2233" y="5"/>
                    <a:pt x="2192" y="7"/>
                  </a:cubicBezTo>
                  <a:cubicBezTo>
                    <a:pt x="965" y="55"/>
                    <a:pt x="1" y="1102"/>
                    <a:pt x="60" y="2341"/>
                  </a:cubicBezTo>
                  <a:cubicBezTo>
                    <a:pt x="118" y="3530"/>
                    <a:pt x="1095" y="4463"/>
                    <a:pt x="2284" y="4463"/>
                  </a:cubicBezTo>
                  <a:cubicBezTo>
                    <a:pt x="2321" y="4463"/>
                    <a:pt x="2357" y="4462"/>
                    <a:pt x="2394" y="4460"/>
                  </a:cubicBezTo>
                  <a:cubicBezTo>
                    <a:pt x="2397" y="4460"/>
                    <a:pt x="2430" y="4459"/>
                    <a:pt x="2493" y="4459"/>
                  </a:cubicBezTo>
                  <a:cubicBezTo>
                    <a:pt x="2996" y="4459"/>
                    <a:pt x="5375" y="4515"/>
                    <a:pt x="8835" y="5531"/>
                  </a:cubicBezTo>
                  <a:cubicBezTo>
                    <a:pt x="12431" y="6591"/>
                    <a:pt x="17944" y="8949"/>
                    <a:pt x="23861" y="14128"/>
                  </a:cubicBezTo>
                  <a:cubicBezTo>
                    <a:pt x="29493" y="19057"/>
                    <a:pt x="35303" y="22486"/>
                    <a:pt x="41149" y="24296"/>
                  </a:cubicBezTo>
                  <a:cubicBezTo>
                    <a:pt x="45983" y="25796"/>
                    <a:pt x="49614" y="25796"/>
                    <a:pt x="51174" y="25796"/>
                  </a:cubicBezTo>
                  <a:cubicBezTo>
                    <a:pt x="52400" y="25796"/>
                    <a:pt x="53400" y="24796"/>
                    <a:pt x="53400" y="23569"/>
                  </a:cubicBezTo>
                  <a:cubicBezTo>
                    <a:pt x="53400" y="22331"/>
                    <a:pt x="52400" y="21331"/>
                    <a:pt x="51174" y="21331"/>
                  </a:cubicBezTo>
                  <a:cubicBezTo>
                    <a:pt x="48126" y="21331"/>
                    <a:pt x="38851" y="21331"/>
                    <a:pt x="26802" y="10770"/>
                  </a:cubicBezTo>
                  <a:cubicBezTo>
                    <a:pt x="15137" y="543"/>
                    <a:pt x="4628" y="0"/>
                    <a:pt x="2548"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027" name="Google Shape;1027;p60"/>
            <p:cNvSpPr/>
            <p:nvPr/>
          </p:nvSpPr>
          <p:spPr>
            <a:xfrm>
              <a:off x="2170757" y="3112832"/>
              <a:ext cx="282591" cy="282961"/>
            </a:xfrm>
            <a:custGeom>
              <a:avLst/>
              <a:gdLst/>
              <a:ahLst/>
              <a:cxnLst/>
              <a:rect l="l" t="t" r="r" b="b"/>
              <a:pathLst>
                <a:path w="9181" h="9193" extrusionOk="0">
                  <a:moveTo>
                    <a:pt x="4585" y="1"/>
                  </a:moveTo>
                  <a:cubicBezTo>
                    <a:pt x="2049" y="1"/>
                    <a:pt x="1" y="2061"/>
                    <a:pt x="1" y="4597"/>
                  </a:cubicBezTo>
                  <a:cubicBezTo>
                    <a:pt x="1" y="7133"/>
                    <a:pt x="2049" y="9192"/>
                    <a:pt x="4585" y="9192"/>
                  </a:cubicBezTo>
                  <a:cubicBezTo>
                    <a:pt x="7121" y="9192"/>
                    <a:pt x="9180" y="7133"/>
                    <a:pt x="9180" y="4597"/>
                  </a:cubicBezTo>
                  <a:cubicBezTo>
                    <a:pt x="9180" y="2061"/>
                    <a:pt x="7121" y="1"/>
                    <a:pt x="4585" y="1"/>
                  </a:cubicBezTo>
                  <a:close/>
                </a:path>
              </a:pathLst>
            </a:custGeom>
            <a:solidFill>
              <a:schemeClr val="lt1"/>
            </a:solidFill>
            <a:ln w="19050" cap="flat" cmpd="sng">
              <a:solidFill>
                <a:schemeClr val="accent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28" name="Google Shape;1028;p60"/>
            <p:cNvSpPr/>
            <p:nvPr/>
          </p:nvSpPr>
          <p:spPr>
            <a:xfrm>
              <a:off x="2236011" y="3178424"/>
              <a:ext cx="151745" cy="151776"/>
            </a:xfrm>
            <a:custGeom>
              <a:avLst/>
              <a:gdLst/>
              <a:ahLst/>
              <a:cxnLst/>
              <a:rect l="l" t="t" r="r" b="b"/>
              <a:pathLst>
                <a:path w="4930" h="4931" extrusionOk="0">
                  <a:moveTo>
                    <a:pt x="2465" y="1"/>
                  </a:moveTo>
                  <a:cubicBezTo>
                    <a:pt x="1107" y="1"/>
                    <a:pt x="0" y="1108"/>
                    <a:pt x="0" y="2466"/>
                  </a:cubicBezTo>
                  <a:cubicBezTo>
                    <a:pt x="0" y="3823"/>
                    <a:pt x="1107" y="4930"/>
                    <a:pt x="2465" y="4930"/>
                  </a:cubicBezTo>
                  <a:cubicBezTo>
                    <a:pt x="3822" y="4930"/>
                    <a:pt x="4929" y="3823"/>
                    <a:pt x="4929" y="2466"/>
                  </a:cubicBezTo>
                  <a:cubicBezTo>
                    <a:pt x="4929" y="1108"/>
                    <a:pt x="3822" y="1"/>
                    <a:pt x="2465"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1029" name="Google Shape;1029;p60"/>
            <p:cNvSpPr/>
            <p:nvPr/>
          </p:nvSpPr>
          <p:spPr>
            <a:xfrm>
              <a:off x="3675502" y="2459400"/>
              <a:ext cx="282591" cy="282961"/>
            </a:xfrm>
            <a:custGeom>
              <a:avLst/>
              <a:gdLst/>
              <a:ahLst/>
              <a:cxnLst/>
              <a:rect l="l" t="t" r="r" b="b"/>
              <a:pathLst>
                <a:path w="9181" h="9193" extrusionOk="0">
                  <a:moveTo>
                    <a:pt x="4585" y="1"/>
                  </a:moveTo>
                  <a:cubicBezTo>
                    <a:pt x="2049" y="1"/>
                    <a:pt x="1" y="2061"/>
                    <a:pt x="1" y="4597"/>
                  </a:cubicBezTo>
                  <a:cubicBezTo>
                    <a:pt x="1" y="7133"/>
                    <a:pt x="2049" y="9193"/>
                    <a:pt x="4585" y="9193"/>
                  </a:cubicBezTo>
                  <a:cubicBezTo>
                    <a:pt x="7121" y="9193"/>
                    <a:pt x="9180" y="7133"/>
                    <a:pt x="9180" y="4597"/>
                  </a:cubicBezTo>
                  <a:cubicBezTo>
                    <a:pt x="9180" y="2061"/>
                    <a:pt x="7121" y="1"/>
                    <a:pt x="4585" y="1"/>
                  </a:cubicBezTo>
                  <a:close/>
                </a:path>
              </a:pathLst>
            </a:custGeom>
            <a:solidFill>
              <a:schemeClr val="lt1"/>
            </a:solidFill>
            <a:ln w="19050" cap="flat" cmpd="sng">
              <a:solidFill>
                <a:schemeClr val="accent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30" name="Google Shape;1030;p60"/>
            <p:cNvSpPr/>
            <p:nvPr/>
          </p:nvSpPr>
          <p:spPr>
            <a:xfrm>
              <a:off x="3740755" y="2525023"/>
              <a:ext cx="151745" cy="151745"/>
            </a:xfrm>
            <a:custGeom>
              <a:avLst/>
              <a:gdLst/>
              <a:ahLst/>
              <a:cxnLst/>
              <a:rect l="l" t="t" r="r" b="b"/>
              <a:pathLst>
                <a:path w="4930" h="4930" extrusionOk="0">
                  <a:moveTo>
                    <a:pt x="2465" y="0"/>
                  </a:moveTo>
                  <a:cubicBezTo>
                    <a:pt x="1107" y="0"/>
                    <a:pt x="0" y="1107"/>
                    <a:pt x="0" y="2465"/>
                  </a:cubicBezTo>
                  <a:cubicBezTo>
                    <a:pt x="0" y="3822"/>
                    <a:pt x="1107" y="4929"/>
                    <a:pt x="2465" y="4929"/>
                  </a:cubicBezTo>
                  <a:cubicBezTo>
                    <a:pt x="3822" y="4929"/>
                    <a:pt x="4929" y="3822"/>
                    <a:pt x="4929" y="2465"/>
                  </a:cubicBezTo>
                  <a:cubicBezTo>
                    <a:pt x="4929" y="1107"/>
                    <a:pt x="3822" y="0"/>
                    <a:pt x="2465"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1031" name="Google Shape;1031;p60"/>
            <p:cNvSpPr/>
            <p:nvPr/>
          </p:nvSpPr>
          <p:spPr>
            <a:xfrm>
              <a:off x="5183201" y="3112832"/>
              <a:ext cx="282930" cy="282961"/>
            </a:xfrm>
            <a:custGeom>
              <a:avLst/>
              <a:gdLst/>
              <a:ahLst/>
              <a:cxnLst/>
              <a:rect l="l" t="t" r="r" b="b"/>
              <a:pathLst>
                <a:path w="9192" h="9193" extrusionOk="0">
                  <a:moveTo>
                    <a:pt x="4596" y="1"/>
                  </a:moveTo>
                  <a:cubicBezTo>
                    <a:pt x="2060" y="1"/>
                    <a:pt x="0" y="2061"/>
                    <a:pt x="0" y="4597"/>
                  </a:cubicBezTo>
                  <a:cubicBezTo>
                    <a:pt x="0" y="7133"/>
                    <a:pt x="2060" y="9192"/>
                    <a:pt x="4596" y="9192"/>
                  </a:cubicBezTo>
                  <a:cubicBezTo>
                    <a:pt x="7132" y="9192"/>
                    <a:pt x="9192" y="7133"/>
                    <a:pt x="9192" y="4597"/>
                  </a:cubicBezTo>
                  <a:cubicBezTo>
                    <a:pt x="9192" y="2061"/>
                    <a:pt x="7132" y="1"/>
                    <a:pt x="4596" y="1"/>
                  </a:cubicBezTo>
                  <a:close/>
                </a:path>
              </a:pathLst>
            </a:custGeom>
            <a:solidFill>
              <a:schemeClr val="lt1"/>
            </a:solidFill>
            <a:ln w="19050" cap="flat" cmpd="sng">
              <a:solidFill>
                <a:schemeClr val="accent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32" name="Google Shape;1032;p60"/>
            <p:cNvSpPr/>
            <p:nvPr/>
          </p:nvSpPr>
          <p:spPr>
            <a:xfrm>
              <a:off x="5248793" y="3178424"/>
              <a:ext cx="151745" cy="151776"/>
            </a:xfrm>
            <a:custGeom>
              <a:avLst/>
              <a:gdLst/>
              <a:ahLst/>
              <a:cxnLst/>
              <a:rect l="l" t="t" r="r" b="b"/>
              <a:pathLst>
                <a:path w="4930" h="4931" extrusionOk="0">
                  <a:moveTo>
                    <a:pt x="2465" y="1"/>
                  </a:moveTo>
                  <a:cubicBezTo>
                    <a:pt x="1108" y="1"/>
                    <a:pt x="0" y="1108"/>
                    <a:pt x="0" y="2466"/>
                  </a:cubicBezTo>
                  <a:cubicBezTo>
                    <a:pt x="0" y="3823"/>
                    <a:pt x="1108" y="4930"/>
                    <a:pt x="2465" y="4930"/>
                  </a:cubicBezTo>
                  <a:cubicBezTo>
                    <a:pt x="3822" y="4930"/>
                    <a:pt x="4929" y="3823"/>
                    <a:pt x="4929" y="2466"/>
                  </a:cubicBezTo>
                  <a:cubicBezTo>
                    <a:pt x="4929" y="1108"/>
                    <a:pt x="3822" y="1"/>
                    <a:pt x="2465"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1033" name="Google Shape;1033;p60"/>
            <p:cNvSpPr/>
            <p:nvPr/>
          </p:nvSpPr>
          <p:spPr>
            <a:xfrm>
              <a:off x="6691239" y="2459400"/>
              <a:ext cx="282930" cy="282961"/>
            </a:xfrm>
            <a:custGeom>
              <a:avLst/>
              <a:gdLst/>
              <a:ahLst/>
              <a:cxnLst/>
              <a:rect l="l" t="t" r="r" b="b"/>
              <a:pathLst>
                <a:path w="9192" h="9193" extrusionOk="0">
                  <a:moveTo>
                    <a:pt x="4596" y="1"/>
                  </a:moveTo>
                  <a:cubicBezTo>
                    <a:pt x="2060" y="1"/>
                    <a:pt x="0" y="2061"/>
                    <a:pt x="0" y="4597"/>
                  </a:cubicBezTo>
                  <a:cubicBezTo>
                    <a:pt x="0" y="7133"/>
                    <a:pt x="2060" y="9193"/>
                    <a:pt x="4596" y="9193"/>
                  </a:cubicBezTo>
                  <a:cubicBezTo>
                    <a:pt x="7132" y="9193"/>
                    <a:pt x="9192" y="7133"/>
                    <a:pt x="9192" y="4597"/>
                  </a:cubicBezTo>
                  <a:cubicBezTo>
                    <a:pt x="9192" y="2061"/>
                    <a:pt x="7132" y="1"/>
                    <a:pt x="4596" y="1"/>
                  </a:cubicBezTo>
                  <a:close/>
                </a:path>
              </a:pathLst>
            </a:custGeom>
            <a:solidFill>
              <a:schemeClr val="lt1"/>
            </a:solidFill>
            <a:ln w="19050" cap="flat" cmpd="sng">
              <a:solidFill>
                <a:schemeClr val="accent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34" name="Google Shape;1034;p60"/>
            <p:cNvSpPr/>
            <p:nvPr/>
          </p:nvSpPr>
          <p:spPr>
            <a:xfrm>
              <a:off x="6756831" y="2525023"/>
              <a:ext cx="151745" cy="151745"/>
            </a:xfrm>
            <a:custGeom>
              <a:avLst/>
              <a:gdLst/>
              <a:ahLst/>
              <a:cxnLst/>
              <a:rect l="l" t="t" r="r" b="b"/>
              <a:pathLst>
                <a:path w="4930" h="4930" extrusionOk="0">
                  <a:moveTo>
                    <a:pt x="2465" y="0"/>
                  </a:moveTo>
                  <a:cubicBezTo>
                    <a:pt x="1108" y="0"/>
                    <a:pt x="1" y="1107"/>
                    <a:pt x="1" y="2465"/>
                  </a:cubicBezTo>
                  <a:cubicBezTo>
                    <a:pt x="1" y="3822"/>
                    <a:pt x="1108" y="4929"/>
                    <a:pt x="2465" y="4929"/>
                  </a:cubicBezTo>
                  <a:cubicBezTo>
                    <a:pt x="3822" y="4929"/>
                    <a:pt x="4930" y="3822"/>
                    <a:pt x="4930" y="2465"/>
                  </a:cubicBezTo>
                  <a:cubicBezTo>
                    <a:pt x="4930" y="1107"/>
                    <a:pt x="3822" y="0"/>
                    <a:pt x="2465"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grpSp>
      <p:cxnSp>
        <p:nvCxnSpPr>
          <p:cNvPr id="1035" name="Google Shape;1035;p60"/>
          <p:cNvCxnSpPr/>
          <p:nvPr/>
        </p:nvCxnSpPr>
        <p:spPr>
          <a:xfrm>
            <a:off x="2776252" y="4690746"/>
            <a:ext cx="0" cy="678600"/>
          </a:xfrm>
          <a:prstGeom prst="straightConnector1">
            <a:avLst/>
          </a:prstGeom>
          <a:noFill/>
          <a:ln w="9525" cap="flat" cmpd="sng">
            <a:solidFill>
              <a:schemeClr val="accent3"/>
            </a:solidFill>
            <a:prstDash val="solid"/>
            <a:round/>
            <a:headEnd type="none" w="med" len="med"/>
            <a:tailEnd type="none" w="med" len="med"/>
          </a:ln>
        </p:spPr>
      </p:cxnSp>
      <p:cxnSp>
        <p:nvCxnSpPr>
          <p:cNvPr id="1037" name="Google Shape;1037;p60"/>
          <p:cNvCxnSpPr/>
          <p:nvPr/>
        </p:nvCxnSpPr>
        <p:spPr>
          <a:xfrm>
            <a:off x="4854558" y="6423320"/>
            <a:ext cx="0" cy="678600"/>
          </a:xfrm>
          <a:prstGeom prst="straightConnector1">
            <a:avLst/>
          </a:prstGeom>
          <a:noFill/>
          <a:ln w="9525" cap="flat" cmpd="sng">
            <a:solidFill>
              <a:schemeClr val="accent3"/>
            </a:solidFill>
            <a:prstDash val="solid"/>
            <a:round/>
            <a:headEnd type="none" w="med" len="med"/>
            <a:tailEnd type="none" w="med" len="med"/>
          </a:ln>
        </p:spPr>
      </p:cxnSp>
      <p:cxnSp>
        <p:nvCxnSpPr>
          <p:cNvPr id="1038" name="Google Shape;1038;p60"/>
          <p:cNvCxnSpPr>
            <a:cxnSpLocks/>
          </p:cNvCxnSpPr>
          <p:nvPr/>
        </p:nvCxnSpPr>
        <p:spPr>
          <a:xfrm>
            <a:off x="13008961" y="4418268"/>
            <a:ext cx="0" cy="847714"/>
          </a:xfrm>
          <a:prstGeom prst="straightConnector1">
            <a:avLst/>
          </a:prstGeom>
          <a:noFill/>
          <a:ln w="9525" cap="flat" cmpd="sng">
            <a:solidFill>
              <a:schemeClr val="accent3"/>
            </a:solidFill>
            <a:prstDash val="solid"/>
            <a:round/>
            <a:headEnd type="none" w="med" len="med"/>
            <a:tailEnd type="none" w="med" len="med"/>
          </a:ln>
        </p:spPr>
      </p:cxnSp>
      <p:grpSp>
        <p:nvGrpSpPr>
          <p:cNvPr id="1039" name="Google Shape;1039;p60"/>
          <p:cNvGrpSpPr/>
          <p:nvPr/>
        </p:nvGrpSpPr>
        <p:grpSpPr>
          <a:xfrm>
            <a:off x="2576330" y="8237855"/>
            <a:ext cx="709556" cy="678542"/>
            <a:chOff x="5045500" y="842250"/>
            <a:chExt cx="503875" cy="481850"/>
          </a:xfrm>
        </p:grpSpPr>
        <p:sp>
          <p:nvSpPr>
            <p:cNvPr id="1040" name="Google Shape;1040;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1041" name="Google Shape;1041;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grpSp>
        <p:nvGrpSpPr>
          <p:cNvPr id="1043" name="Google Shape;1043;p60"/>
          <p:cNvGrpSpPr/>
          <p:nvPr/>
        </p:nvGrpSpPr>
        <p:grpSpPr>
          <a:xfrm>
            <a:off x="13481794" y="2454190"/>
            <a:ext cx="681146" cy="678542"/>
            <a:chOff x="898875" y="4399275"/>
            <a:chExt cx="483700" cy="481850"/>
          </a:xfrm>
        </p:grpSpPr>
        <p:sp>
          <p:nvSpPr>
            <p:cNvPr id="1044" name="Google Shape;1044;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1045" name="Google Shape;1045;p60"/>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1046" name="Google Shape;1046;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1047" name="Google Shape;1047;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1048" name="Google Shape;1048;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1049" name="Google Shape;1049;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1050" name="Google Shape;1050;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1051" name="Google Shape;1051;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grpSp>
        <p:nvGrpSpPr>
          <p:cNvPr id="1052" name="Google Shape;1052;p60"/>
          <p:cNvGrpSpPr/>
          <p:nvPr/>
        </p:nvGrpSpPr>
        <p:grpSpPr>
          <a:xfrm rot="341223">
            <a:off x="12544498" y="8618280"/>
            <a:ext cx="680408" cy="596232"/>
            <a:chOff x="899850" y="871450"/>
            <a:chExt cx="483175" cy="423400"/>
          </a:xfrm>
        </p:grpSpPr>
        <p:sp>
          <p:nvSpPr>
            <p:cNvPr id="1053" name="Google Shape;1053;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1054" name="Google Shape;1054;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1055" name="Google Shape;1055;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sp>
          <p:nvSpPr>
            <p:cNvPr id="1056" name="Google Shape;1056;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182850" tIns="182850" rIns="182850" bIns="182850" anchor="ctr" anchorCtr="0">
              <a:noAutofit/>
            </a:bodyPr>
            <a:lstStyle/>
            <a:p>
              <a:endParaRPr sz="3600">
                <a:solidFill>
                  <a:srgbClr val="435D74"/>
                </a:solidFill>
              </a:endParaRPr>
            </a:p>
          </p:txBody>
        </p:sp>
      </p:grpSp>
      <p:sp>
        <p:nvSpPr>
          <p:cNvPr id="6" name="TextBox 5">
            <a:extLst>
              <a:ext uri="{FF2B5EF4-FFF2-40B4-BE49-F238E27FC236}">
                <a16:creationId xmlns:a16="http://schemas.microsoft.com/office/drawing/2014/main" id="{7C42F7E9-AF2B-E127-2FAD-008ECACBCAE8}"/>
              </a:ext>
            </a:extLst>
          </p:cNvPr>
          <p:cNvSpPr txBox="1"/>
          <p:nvPr/>
        </p:nvSpPr>
        <p:spPr>
          <a:xfrm>
            <a:off x="11800117" y="5728718"/>
            <a:ext cx="2630364" cy="486287"/>
          </a:xfrm>
          <a:prstGeom prst="rect">
            <a:avLst/>
          </a:prstGeom>
          <a:noFill/>
        </p:spPr>
        <p:txBody>
          <a:bodyPr wrap="square">
            <a:spAutoFit/>
          </a:bodyPr>
          <a:lstStyle/>
          <a:p>
            <a:pPr algn="ctr" defTabSz="1828800">
              <a:lnSpc>
                <a:spcPct val="80000"/>
              </a:lnSpc>
              <a:buClr>
                <a:srgbClr val="0D1E51"/>
              </a:buClr>
              <a:buSzPts val="1100"/>
              <a:defRPr/>
            </a:pPr>
            <a:r>
              <a:rPr lang="en-GB" sz="3200" kern="0" dirty="0">
                <a:solidFill>
                  <a:srgbClr val="0D1E51"/>
                </a:solidFill>
                <a:latin typeface="Changa One"/>
                <a:ea typeface="Changa One"/>
                <a:cs typeface="Changa One"/>
                <a:sym typeface="Changa One"/>
              </a:rPr>
              <a:t>Step </a:t>
            </a:r>
            <a:r>
              <a:rPr lang="en-GB" sz="3200" dirty="0">
                <a:solidFill>
                  <a:srgbClr val="0D1E51"/>
                </a:solidFill>
                <a:latin typeface="Changa One"/>
                <a:ea typeface="Changa One"/>
                <a:cs typeface="Changa One"/>
                <a:sym typeface="Changa One"/>
              </a:rPr>
              <a:t>5</a:t>
            </a:r>
            <a:endParaRPr lang="en-GB" sz="3200" kern="0" dirty="0">
              <a:solidFill>
                <a:srgbClr val="0D1E51"/>
              </a:solidFill>
              <a:latin typeface="Changa One"/>
              <a:ea typeface="Changa One"/>
              <a:cs typeface="Changa One"/>
              <a:sym typeface="Changa One"/>
            </a:endParaRPr>
          </a:p>
        </p:txBody>
      </p:sp>
      <p:cxnSp>
        <p:nvCxnSpPr>
          <p:cNvPr id="12" name="Google Shape;1038;p60">
            <a:extLst>
              <a:ext uri="{FF2B5EF4-FFF2-40B4-BE49-F238E27FC236}">
                <a16:creationId xmlns:a16="http://schemas.microsoft.com/office/drawing/2014/main" id="{E5153004-5576-B55F-AC55-F25C4C9D6C54}"/>
              </a:ext>
            </a:extLst>
          </p:cNvPr>
          <p:cNvCxnSpPr>
            <a:cxnSpLocks/>
          </p:cNvCxnSpPr>
          <p:nvPr/>
        </p:nvCxnSpPr>
        <p:spPr>
          <a:xfrm>
            <a:off x="7666394" y="4162146"/>
            <a:ext cx="0" cy="847714"/>
          </a:xfrm>
          <a:prstGeom prst="straightConnector1">
            <a:avLst/>
          </a:prstGeom>
          <a:noFill/>
          <a:ln w="9525" cap="flat" cmpd="sng">
            <a:solidFill>
              <a:schemeClr val="accent3"/>
            </a:solidFill>
            <a:prstDash val="solid"/>
            <a:round/>
            <a:headEnd type="none" w="med" len="med"/>
            <a:tailEnd type="none" w="med" len="med"/>
          </a:ln>
        </p:spPr>
      </p:cxnSp>
      <p:cxnSp>
        <p:nvCxnSpPr>
          <p:cNvPr id="13" name="Google Shape;1038;p60">
            <a:extLst>
              <a:ext uri="{FF2B5EF4-FFF2-40B4-BE49-F238E27FC236}">
                <a16:creationId xmlns:a16="http://schemas.microsoft.com/office/drawing/2014/main" id="{8C1FADD2-F5C9-F192-CE89-ADA3AF7EC649}"/>
              </a:ext>
            </a:extLst>
          </p:cNvPr>
          <p:cNvCxnSpPr>
            <a:cxnSpLocks/>
          </p:cNvCxnSpPr>
          <p:nvPr/>
        </p:nvCxnSpPr>
        <p:spPr>
          <a:xfrm>
            <a:off x="10409899" y="6250649"/>
            <a:ext cx="0" cy="847714"/>
          </a:xfrm>
          <a:prstGeom prst="straightConnector1">
            <a:avLst/>
          </a:prstGeom>
          <a:noFill/>
          <a:ln w="9525" cap="flat" cmpd="sng">
            <a:solidFill>
              <a:schemeClr val="accent3"/>
            </a:solidFill>
            <a:prstDash val="solid"/>
            <a:round/>
            <a:headEnd type="none" w="med" len="med"/>
            <a:tailEnd type="none" w="med" len="med"/>
          </a:ln>
        </p:spPr>
      </p:cxnSp>
      <p:sp>
        <p:nvSpPr>
          <p:cNvPr id="1003" name="TextBox 1002">
            <a:extLst>
              <a:ext uri="{FF2B5EF4-FFF2-40B4-BE49-F238E27FC236}">
                <a16:creationId xmlns:a16="http://schemas.microsoft.com/office/drawing/2014/main" id="{9C73708F-B21D-659D-FDA9-08BC8DC668AF}"/>
              </a:ext>
            </a:extLst>
          </p:cNvPr>
          <p:cNvSpPr txBox="1"/>
          <p:nvPr/>
        </p:nvSpPr>
        <p:spPr>
          <a:xfrm>
            <a:off x="13704798" y="5645051"/>
            <a:ext cx="3506856" cy="486287"/>
          </a:xfrm>
          <a:prstGeom prst="rect">
            <a:avLst/>
          </a:prstGeom>
          <a:noFill/>
        </p:spPr>
        <p:txBody>
          <a:bodyPr wrap="square">
            <a:spAutoFit/>
          </a:bodyPr>
          <a:lstStyle/>
          <a:p>
            <a:pPr algn="ctr" defTabSz="1828800">
              <a:lnSpc>
                <a:spcPct val="80000"/>
              </a:lnSpc>
              <a:buClr>
                <a:srgbClr val="0D1E51"/>
              </a:buClr>
              <a:buSzPts val="1100"/>
              <a:defRPr/>
            </a:pPr>
            <a:r>
              <a:rPr lang="en-GB" sz="3200" kern="0" dirty="0">
                <a:solidFill>
                  <a:srgbClr val="0D1E51"/>
                </a:solidFill>
                <a:latin typeface="Changa One"/>
                <a:ea typeface="Changa One"/>
                <a:cs typeface="Changa One"/>
                <a:sym typeface="Changa One"/>
              </a:rPr>
              <a:t>Step 6</a:t>
            </a:r>
          </a:p>
        </p:txBody>
      </p:sp>
      <p:sp>
        <p:nvSpPr>
          <p:cNvPr id="1004" name="TextBox 1003">
            <a:extLst>
              <a:ext uri="{FF2B5EF4-FFF2-40B4-BE49-F238E27FC236}">
                <a16:creationId xmlns:a16="http://schemas.microsoft.com/office/drawing/2014/main" id="{C72C6A9F-06C3-4DAA-0453-F019E3D9D42E}"/>
              </a:ext>
            </a:extLst>
          </p:cNvPr>
          <p:cNvSpPr txBox="1"/>
          <p:nvPr/>
        </p:nvSpPr>
        <p:spPr>
          <a:xfrm>
            <a:off x="14579652" y="7040971"/>
            <a:ext cx="2923562" cy="1200329"/>
          </a:xfrm>
          <a:prstGeom prst="rect">
            <a:avLst/>
          </a:prstGeom>
          <a:noFill/>
        </p:spPr>
        <p:txBody>
          <a:bodyPr wrap="square" rtlCol="0">
            <a:spAutoFit/>
          </a:bodyPr>
          <a:lstStyle/>
          <a:p>
            <a:r>
              <a:rPr lang="en-GB" sz="3600" dirty="0"/>
              <a:t>Delivered to organization</a:t>
            </a:r>
          </a:p>
        </p:txBody>
      </p:sp>
      <p:cxnSp>
        <p:nvCxnSpPr>
          <p:cNvPr id="1005" name="Google Shape;1038;p60">
            <a:extLst>
              <a:ext uri="{FF2B5EF4-FFF2-40B4-BE49-F238E27FC236}">
                <a16:creationId xmlns:a16="http://schemas.microsoft.com/office/drawing/2014/main" id="{22958C1A-6876-57CF-F19C-B73BD4B2D74E}"/>
              </a:ext>
            </a:extLst>
          </p:cNvPr>
          <p:cNvCxnSpPr>
            <a:cxnSpLocks/>
          </p:cNvCxnSpPr>
          <p:nvPr/>
        </p:nvCxnSpPr>
        <p:spPr>
          <a:xfrm>
            <a:off x="15046076" y="6296794"/>
            <a:ext cx="0" cy="847714"/>
          </a:xfrm>
          <a:prstGeom prst="straightConnector1">
            <a:avLst/>
          </a:prstGeom>
          <a:noFill/>
          <a:ln w="9525" cap="flat" cmpd="sng">
            <a:solidFill>
              <a:schemeClr val="accent3"/>
            </a:solidFill>
            <a:prstDash val="solid"/>
            <a:round/>
            <a:headEnd type="none" w="med" len="med"/>
            <a:tailEnd type="none" w="med" len="med"/>
          </a:ln>
        </p:spPr>
      </p:cxnSp>
      <p:sp>
        <p:nvSpPr>
          <p:cNvPr id="2" name="TextBox 1">
            <a:extLst>
              <a:ext uri="{FF2B5EF4-FFF2-40B4-BE49-F238E27FC236}">
                <a16:creationId xmlns:a16="http://schemas.microsoft.com/office/drawing/2014/main" id="{2930BF8D-F9FB-36FE-E816-7289AA48DD2B}"/>
              </a:ext>
            </a:extLst>
          </p:cNvPr>
          <p:cNvSpPr txBox="1"/>
          <p:nvPr/>
        </p:nvSpPr>
        <p:spPr>
          <a:xfrm>
            <a:off x="10844339" y="3947552"/>
            <a:ext cx="290464" cy="369332"/>
          </a:xfrm>
          <a:prstGeom prst="rect">
            <a:avLst/>
          </a:prstGeom>
          <a:noFill/>
        </p:spPr>
        <p:txBody>
          <a:bodyPr wrap="none" rtlCol="0">
            <a:spAutoFit/>
          </a:bodyPr>
          <a:lstStyle/>
          <a:p>
            <a:r>
              <a:rPr lang="en-US" dirty="0"/>
              <a:t>  </a:t>
            </a:r>
          </a:p>
        </p:txBody>
      </p:sp>
      <p:sp>
        <p:nvSpPr>
          <p:cNvPr id="3" name="TextBox 2">
            <a:extLst>
              <a:ext uri="{FF2B5EF4-FFF2-40B4-BE49-F238E27FC236}">
                <a16:creationId xmlns:a16="http://schemas.microsoft.com/office/drawing/2014/main" id="{501E2A7E-3409-59D6-D0BC-1F5FAFBE0B7A}"/>
              </a:ext>
            </a:extLst>
          </p:cNvPr>
          <p:cNvSpPr txBox="1"/>
          <p:nvPr/>
        </p:nvSpPr>
        <p:spPr>
          <a:xfrm>
            <a:off x="8826896" y="7024909"/>
            <a:ext cx="4963823" cy="1323439"/>
          </a:xfrm>
          <a:prstGeom prst="rect">
            <a:avLst/>
          </a:prstGeom>
          <a:noFill/>
        </p:spPr>
        <p:txBody>
          <a:bodyPr wrap="square" rtlCol="0">
            <a:spAutoFit/>
          </a:bodyPr>
          <a:lstStyle/>
          <a:p>
            <a:r>
              <a:rPr lang="en-US" dirty="0">
                <a:latin typeface="Arial Narrow" panose="020B0606020202030204" pitchFamily="34" charset="0"/>
              </a:rPr>
              <a:t>  </a:t>
            </a:r>
            <a:r>
              <a:rPr lang="en-US" sz="4000" dirty="0">
                <a:latin typeface="Arial Narrow" panose="020B0606020202030204" pitchFamily="34" charset="0"/>
              </a:rPr>
              <a:t>check the requirement and location</a:t>
            </a:r>
          </a:p>
        </p:txBody>
      </p:sp>
    </p:spTree>
    <p:extLst>
      <p:ext uri="{BB962C8B-B14F-4D97-AF65-F5344CB8AC3E}">
        <p14:creationId xmlns:p14="http://schemas.microsoft.com/office/powerpoint/2010/main" val="158097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86C3E2-4035-E15F-D2F4-FC6528133E76}"/>
              </a:ext>
            </a:extLst>
          </p:cNvPr>
          <p:cNvSpPr txBox="1"/>
          <p:nvPr/>
        </p:nvSpPr>
        <p:spPr>
          <a:xfrm>
            <a:off x="6513545" y="529863"/>
            <a:ext cx="8915400" cy="1015663"/>
          </a:xfrm>
          <a:prstGeom prst="rect">
            <a:avLst/>
          </a:prstGeom>
          <a:noFill/>
        </p:spPr>
        <p:txBody>
          <a:bodyPr wrap="square" rtlCol="0">
            <a:spAutoFit/>
          </a:bodyPr>
          <a:lstStyle/>
          <a:p>
            <a:pPr algn="just"/>
            <a:r>
              <a:rPr lang="en-US" sz="6000" b="1" dirty="0"/>
              <a:t>INTERFACE</a:t>
            </a:r>
            <a:endParaRPr lang="en-IN" sz="6000" b="1" dirty="0"/>
          </a:p>
        </p:txBody>
      </p:sp>
      <p:grpSp>
        <p:nvGrpSpPr>
          <p:cNvPr id="3" name="Group 2">
            <a:extLst>
              <a:ext uri="{FF2B5EF4-FFF2-40B4-BE49-F238E27FC236}">
                <a16:creationId xmlns:a16="http://schemas.microsoft.com/office/drawing/2014/main" id="{8FD88FC1-718A-38E2-9C6C-0EB76D1E9252}"/>
              </a:ext>
            </a:extLst>
          </p:cNvPr>
          <p:cNvGrpSpPr/>
          <p:nvPr/>
        </p:nvGrpSpPr>
        <p:grpSpPr>
          <a:xfrm>
            <a:off x="4876800" y="1669304"/>
            <a:ext cx="6934200" cy="8191500"/>
            <a:chOff x="0" y="0"/>
            <a:chExt cx="4819273" cy="8002324"/>
          </a:xfrm>
        </p:grpSpPr>
        <p:pic>
          <p:nvPicPr>
            <p:cNvPr id="4" name="Picture 3">
              <a:extLst>
                <a:ext uri="{FF2B5EF4-FFF2-40B4-BE49-F238E27FC236}">
                  <a16:creationId xmlns:a16="http://schemas.microsoft.com/office/drawing/2014/main" id="{63BC4FCE-6BFE-13EA-D9A6-B3BB9973B1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169160" cy="3742690"/>
            </a:xfrm>
            <a:prstGeom prst="rect">
              <a:avLst/>
            </a:prstGeom>
          </p:spPr>
        </p:pic>
        <p:pic>
          <p:nvPicPr>
            <p:cNvPr id="5" name="Picture 4">
              <a:extLst>
                <a:ext uri="{FF2B5EF4-FFF2-40B4-BE49-F238E27FC236}">
                  <a16:creationId xmlns:a16="http://schemas.microsoft.com/office/drawing/2014/main" id="{69DD03EA-97D9-BA70-FC56-4616DC5EBC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93" y="4308529"/>
              <a:ext cx="2026285" cy="3692525"/>
            </a:xfrm>
            <a:prstGeom prst="rect">
              <a:avLst/>
            </a:prstGeom>
          </p:spPr>
        </p:pic>
        <p:pic>
          <p:nvPicPr>
            <p:cNvPr id="6" name="Picture 5">
              <a:extLst>
                <a:ext uri="{FF2B5EF4-FFF2-40B4-BE49-F238E27FC236}">
                  <a16:creationId xmlns:a16="http://schemas.microsoft.com/office/drawing/2014/main" id="{A86DB791-8163-985F-CA13-EF5F4D2EE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9695" y="4308529"/>
              <a:ext cx="2029460" cy="3693795"/>
            </a:xfrm>
            <a:prstGeom prst="rect">
              <a:avLst/>
            </a:prstGeom>
          </p:spPr>
        </p:pic>
        <p:pic>
          <p:nvPicPr>
            <p:cNvPr id="7" name="Picture 6">
              <a:extLst>
                <a:ext uri="{FF2B5EF4-FFF2-40B4-BE49-F238E27FC236}">
                  <a16:creationId xmlns:a16="http://schemas.microsoft.com/office/drawing/2014/main" id="{33D16AC3-C119-51AA-D0E6-B159C395205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8698" y="0"/>
              <a:ext cx="2060575" cy="3742690"/>
            </a:xfrm>
            <a:prstGeom prst="rect">
              <a:avLst/>
            </a:prstGeom>
            <a:noFill/>
            <a:ln>
              <a:noFill/>
            </a:ln>
          </p:spPr>
        </p:pic>
      </p:grpSp>
    </p:spTree>
    <p:extLst>
      <p:ext uri="{BB962C8B-B14F-4D97-AF65-F5344CB8AC3E}">
        <p14:creationId xmlns:p14="http://schemas.microsoft.com/office/powerpoint/2010/main" val="43417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C93459-D77E-A223-C8F1-F53C8CCC9BBA}"/>
              </a:ext>
            </a:extLst>
          </p:cNvPr>
          <p:cNvGrpSpPr/>
          <p:nvPr/>
        </p:nvGrpSpPr>
        <p:grpSpPr>
          <a:xfrm>
            <a:off x="6569392" y="992512"/>
            <a:ext cx="6384608" cy="8259445"/>
            <a:chOff x="0" y="0"/>
            <a:chExt cx="5149301" cy="8259520"/>
          </a:xfrm>
        </p:grpSpPr>
        <p:pic>
          <p:nvPicPr>
            <p:cNvPr id="3" name="Picture 2">
              <a:extLst>
                <a:ext uri="{FF2B5EF4-FFF2-40B4-BE49-F238E27FC236}">
                  <a16:creationId xmlns:a16="http://schemas.microsoft.com/office/drawing/2014/main" id="{8C1833C2-8F7C-3EEB-092A-FB655622C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219960" cy="3842385"/>
            </a:xfrm>
            <a:prstGeom prst="rect">
              <a:avLst/>
            </a:prstGeom>
          </p:spPr>
        </p:pic>
        <p:pic>
          <p:nvPicPr>
            <p:cNvPr id="4" name="Picture 3">
              <a:extLst>
                <a:ext uri="{FF2B5EF4-FFF2-40B4-BE49-F238E27FC236}">
                  <a16:creationId xmlns:a16="http://schemas.microsoft.com/office/drawing/2014/main" id="{6FF869D4-E8E6-2E7A-4088-A440A91392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3166" y="0"/>
              <a:ext cx="2096135" cy="3749675"/>
            </a:xfrm>
            <a:prstGeom prst="rect">
              <a:avLst/>
            </a:prstGeom>
          </p:spPr>
        </p:pic>
        <p:pic>
          <p:nvPicPr>
            <p:cNvPr id="5" name="Picture 4">
              <a:extLst>
                <a:ext uri="{FF2B5EF4-FFF2-40B4-BE49-F238E27FC236}">
                  <a16:creationId xmlns:a16="http://schemas.microsoft.com/office/drawing/2014/main" id="{240616C1-7A1A-D9E3-6DFA-34950325D3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3166" y="4386020"/>
              <a:ext cx="2096135" cy="3873500"/>
            </a:xfrm>
            <a:prstGeom prst="rect">
              <a:avLst/>
            </a:prstGeom>
          </p:spPr>
        </p:pic>
        <p:pic>
          <p:nvPicPr>
            <p:cNvPr id="6" name="Picture 5">
              <a:extLst>
                <a:ext uri="{FF2B5EF4-FFF2-40B4-BE49-F238E27FC236}">
                  <a16:creationId xmlns:a16="http://schemas.microsoft.com/office/drawing/2014/main" id="{941E0A65-0E78-233A-21AD-A4EAE9ED28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97" y="4355023"/>
              <a:ext cx="2254885" cy="3903980"/>
            </a:xfrm>
            <a:prstGeom prst="rect">
              <a:avLst/>
            </a:prstGeom>
          </p:spPr>
        </p:pic>
      </p:grpSp>
    </p:spTree>
    <p:extLst>
      <p:ext uri="{BB962C8B-B14F-4D97-AF65-F5344CB8AC3E}">
        <p14:creationId xmlns:p14="http://schemas.microsoft.com/office/powerpoint/2010/main" val="2468929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0E9DBE-C13E-3740-EBAA-03598BFBDDDD}"/>
              </a:ext>
            </a:extLst>
          </p:cNvPr>
          <p:cNvGrpSpPr/>
          <p:nvPr/>
        </p:nvGrpSpPr>
        <p:grpSpPr>
          <a:xfrm>
            <a:off x="6664642" y="1161097"/>
            <a:ext cx="6594158" cy="7964804"/>
            <a:chOff x="0" y="0"/>
            <a:chExt cx="4958801" cy="7964999"/>
          </a:xfrm>
        </p:grpSpPr>
        <p:pic>
          <p:nvPicPr>
            <p:cNvPr id="3" name="Picture 2">
              <a:extLst>
                <a:ext uri="{FF2B5EF4-FFF2-40B4-BE49-F238E27FC236}">
                  <a16:creationId xmlns:a16="http://schemas.microsoft.com/office/drawing/2014/main" id="{572851C7-FC24-7F49-505A-E8DE31B647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3166" y="0"/>
              <a:ext cx="1781810" cy="3641090"/>
            </a:xfrm>
            <a:prstGeom prst="rect">
              <a:avLst/>
            </a:prstGeom>
          </p:spPr>
        </p:pic>
        <p:pic>
          <p:nvPicPr>
            <p:cNvPr id="4" name="Picture 3">
              <a:extLst>
                <a:ext uri="{FF2B5EF4-FFF2-40B4-BE49-F238E27FC236}">
                  <a16:creationId xmlns:a16="http://schemas.microsoft.com/office/drawing/2014/main" id="{594820B4-B68C-540D-374B-CA26FB5D27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3166" y="4355024"/>
              <a:ext cx="1905635" cy="3609975"/>
            </a:xfrm>
            <a:prstGeom prst="rect">
              <a:avLst/>
            </a:prstGeom>
          </p:spPr>
        </p:pic>
        <p:pic>
          <p:nvPicPr>
            <p:cNvPr id="5" name="Picture 4">
              <a:extLst>
                <a:ext uri="{FF2B5EF4-FFF2-40B4-BE49-F238E27FC236}">
                  <a16:creationId xmlns:a16="http://schemas.microsoft.com/office/drawing/2014/main" id="{EFA4765C-8DFC-AB87-B971-270006744E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85979"/>
              <a:ext cx="1791970" cy="3454400"/>
            </a:xfrm>
            <a:prstGeom prst="rect">
              <a:avLst/>
            </a:prstGeom>
          </p:spPr>
        </p:pic>
        <p:pic>
          <p:nvPicPr>
            <p:cNvPr id="6" name="Picture 5">
              <a:extLst>
                <a:ext uri="{FF2B5EF4-FFF2-40B4-BE49-F238E27FC236}">
                  <a16:creationId xmlns:a16="http://schemas.microsoft.com/office/drawing/2014/main" id="{DAD414C0-4CFA-7DC2-2284-746277F19C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541003"/>
              <a:ext cx="1791970" cy="3423920"/>
            </a:xfrm>
            <a:prstGeom prst="rect">
              <a:avLst/>
            </a:prstGeom>
          </p:spPr>
        </p:pic>
      </p:grpSp>
    </p:spTree>
    <p:extLst>
      <p:ext uri="{BB962C8B-B14F-4D97-AF65-F5344CB8AC3E}">
        <p14:creationId xmlns:p14="http://schemas.microsoft.com/office/powerpoint/2010/main" val="3794842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B31255-DE88-88C8-5F67-6460F71836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1638300"/>
            <a:ext cx="2895600" cy="6096000"/>
          </a:xfrm>
          <a:prstGeom prst="rect">
            <a:avLst/>
          </a:prstGeom>
        </p:spPr>
      </p:pic>
      <p:pic>
        <p:nvPicPr>
          <p:cNvPr id="3" name="Picture 2">
            <a:extLst>
              <a:ext uri="{FF2B5EF4-FFF2-40B4-BE49-F238E27FC236}">
                <a16:creationId xmlns:a16="http://schemas.microsoft.com/office/drawing/2014/main" id="{731C0630-80CE-A108-59C5-6980115E86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6157"/>
          <a:stretch/>
        </p:blipFill>
        <p:spPr bwMode="auto">
          <a:xfrm>
            <a:off x="8103552" y="1650454"/>
            <a:ext cx="3783648" cy="66934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606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900" y="1371600"/>
            <a:ext cx="13030200" cy="1285875"/>
          </a:xfrm>
        </p:spPr>
        <p:txBody>
          <a:bodyPr>
            <a:normAutofit fontScale="90000"/>
          </a:bodyPr>
          <a:lstStyle/>
          <a:p>
            <a:r>
              <a:rPr lang="en-US" sz="7538" b="1" dirty="0"/>
              <a:t>Can I donate……?</a:t>
            </a:r>
            <a:br>
              <a:rPr lang="en-US" u="sng" dirty="0"/>
            </a:br>
            <a:endParaRPr lang="en-US" sz="3150" dirty="0"/>
          </a:p>
        </p:txBody>
      </p:sp>
      <p:sp>
        <p:nvSpPr>
          <p:cNvPr id="3" name="Content Placeholder 2"/>
          <p:cNvSpPr>
            <a:spLocks noGrp="1"/>
          </p:cNvSpPr>
          <p:nvPr>
            <p:ph idx="1"/>
          </p:nvPr>
        </p:nvSpPr>
        <p:spPr>
          <a:xfrm>
            <a:off x="2743200" y="2435600"/>
            <a:ext cx="12915900" cy="5656487"/>
          </a:xfrm>
        </p:spPr>
        <p:txBody>
          <a:bodyPr/>
          <a:lstStyle/>
          <a:p>
            <a:pPr marL="0" indent="0">
              <a:buNone/>
            </a:pPr>
            <a:r>
              <a:rPr lang="en-US" sz="6750" dirty="0">
                <a:solidFill>
                  <a:srgbClr val="FF0000"/>
                </a:solidFill>
                <a:latin typeface="Gill Sans Ultra Bold" panose="020B0A02020104020203" pitchFamily="34" charset="0"/>
              </a:rPr>
              <a:t>NO!</a:t>
            </a:r>
          </a:p>
          <a:p>
            <a:r>
              <a:rPr lang="en-US" sz="4050" dirty="0"/>
              <a:t>Expired food  (pantries can ~distribute though)</a:t>
            </a:r>
          </a:p>
          <a:p>
            <a:r>
              <a:rPr lang="en-US" sz="4050" dirty="0"/>
              <a:t>Spoiled, moldy food</a:t>
            </a:r>
          </a:p>
          <a:p>
            <a:r>
              <a:rPr lang="en-US" sz="4050" dirty="0"/>
              <a:t>Home canned or prepared foods </a:t>
            </a:r>
          </a:p>
          <a:p>
            <a:r>
              <a:rPr lang="en-US" sz="4050" dirty="0"/>
              <a:t>Opened or repackaged food</a:t>
            </a:r>
          </a:p>
          <a:p>
            <a:r>
              <a:rPr lang="en-US" sz="4050" dirty="0"/>
              <a:t>~Damaged packages, dented cans</a:t>
            </a:r>
          </a:p>
          <a:p>
            <a:pPr marL="457200" lvl="1" indent="0">
              <a:buNone/>
            </a:pPr>
            <a:endParaRPr lang="en-US" sz="3450" dirty="0"/>
          </a:p>
          <a:p>
            <a:endParaRPr lang="en-US" dirty="0"/>
          </a:p>
        </p:txBody>
      </p:sp>
      <p:pic>
        <p:nvPicPr>
          <p:cNvPr id="7" name="Picture 6"/>
          <p:cNvPicPr>
            <a:picLocks noChangeAspect="1"/>
          </p:cNvPicPr>
          <p:nvPr/>
        </p:nvPicPr>
        <p:blipFill rotWithShape="1">
          <a:blip r:embed="rId2"/>
          <a:srcRect l="8532" t="14470"/>
          <a:stretch/>
        </p:blipFill>
        <p:spPr>
          <a:xfrm>
            <a:off x="11772900" y="4229101"/>
            <a:ext cx="4229100" cy="4729163"/>
          </a:xfrm>
          <a:prstGeom prst="rect">
            <a:avLst/>
          </a:prstGeom>
        </p:spPr>
      </p:pic>
    </p:spTree>
    <p:extLst>
      <p:ext uri="{BB962C8B-B14F-4D97-AF65-F5344CB8AC3E}">
        <p14:creationId xmlns:p14="http://schemas.microsoft.com/office/powerpoint/2010/main" val="3533874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6">
            <a:extLst>
              <a:ext uri="{FF2B5EF4-FFF2-40B4-BE49-F238E27FC236}">
                <a16:creationId xmlns:a16="http://schemas.microsoft.com/office/drawing/2014/main" id="{87F13A3E-F9EA-F91A-0F48-70D756DBD898}"/>
              </a:ext>
            </a:extLst>
          </p:cNvPr>
          <p:cNvSpPr txBox="1"/>
          <p:nvPr/>
        </p:nvSpPr>
        <p:spPr>
          <a:xfrm>
            <a:off x="3838467" y="7708325"/>
            <a:ext cx="3188838" cy="406458"/>
          </a:xfrm>
          <a:prstGeom prst="rect">
            <a:avLst/>
          </a:prstGeom>
        </p:spPr>
        <p:txBody>
          <a:bodyPr lIns="0" tIns="0" rIns="0" bIns="0" rtlCol="0" anchor="t">
            <a:spAutoFit/>
          </a:bodyPr>
          <a:lstStyle/>
          <a:p>
            <a:pPr algn="ctr">
              <a:lnSpc>
                <a:spcPts val="3360"/>
              </a:lnSpc>
              <a:spcBef>
                <a:spcPct val="0"/>
              </a:spcBef>
            </a:pPr>
            <a:r>
              <a:rPr lang="en-US" sz="2400" dirty="0">
                <a:solidFill>
                  <a:srgbClr val="202B3D"/>
                </a:solidFill>
                <a:latin typeface="Open Sans Light Bold"/>
              </a:rPr>
              <a:t>Roushan Kumar</a:t>
            </a:r>
          </a:p>
        </p:txBody>
      </p:sp>
      <p:sp>
        <p:nvSpPr>
          <p:cNvPr id="11" name="TextBox 28">
            <a:extLst>
              <a:ext uri="{FF2B5EF4-FFF2-40B4-BE49-F238E27FC236}">
                <a16:creationId xmlns:a16="http://schemas.microsoft.com/office/drawing/2014/main" id="{C96E52B4-7E63-BC34-F7A8-B807DC40B132}"/>
              </a:ext>
            </a:extLst>
          </p:cNvPr>
          <p:cNvSpPr txBox="1"/>
          <p:nvPr/>
        </p:nvSpPr>
        <p:spPr>
          <a:xfrm>
            <a:off x="267709" y="7708323"/>
            <a:ext cx="3188838" cy="406458"/>
          </a:xfrm>
          <a:prstGeom prst="rect">
            <a:avLst/>
          </a:prstGeom>
        </p:spPr>
        <p:txBody>
          <a:bodyPr lIns="0" tIns="0" rIns="0" bIns="0" rtlCol="0" anchor="t">
            <a:spAutoFit/>
          </a:bodyPr>
          <a:lstStyle/>
          <a:p>
            <a:pPr algn="ctr">
              <a:lnSpc>
                <a:spcPts val="3360"/>
              </a:lnSpc>
              <a:spcBef>
                <a:spcPct val="0"/>
              </a:spcBef>
            </a:pPr>
            <a:r>
              <a:rPr lang="en-US" sz="2400" dirty="0">
                <a:solidFill>
                  <a:srgbClr val="202B3D"/>
                </a:solidFill>
                <a:latin typeface="Open Sans Light Bold"/>
              </a:rPr>
              <a:t>Julee Singh</a:t>
            </a:r>
          </a:p>
        </p:txBody>
      </p:sp>
      <p:sp>
        <p:nvSpPr>
          <p:cNvPr id="12" name="TextBox 40">
            <a:extLst>
              <a:ext uri="{FF2B5EF4-FFF2-40B4-BE49-F238E27FC236}">
                <a16:creationId xmlns:a16="http://schemas.microsoft.com/office/drawing/2014/main" id="{65E225E8-86B5-947F-578F-FC38FED1FF67}"/>
              </a:ext>
            </a:extLst>
          </p:cNvPr>
          <p:cNvSpPr txBox="1"/>
          <p:nvPr/>
        </p:nvSpPr>
        <p:spPr>
          <a:xfrm>
            <a:off x="11080431" y="7719336"/>
            <a:ext cx="3188838" cy="406458"/>
          </a:xfrm>
          <a:prstGeom prst="rect">
            <a:avLst/>
          </a:prstGeom>
        </p:spPr>
        <p:txBody>
          <a:bodyPr lIns="0" tIns="0" rIns="0" bIns="0" rtlCol="0" anchor="t">
            <a:spAutoFit/>
          </a:bodyPr>
          <a:lstStyle/>
          <a:p>
            <a:pPr algn="ctr">
              <a:lnSpc>
                <a:spcPts val="3360"/>
              </a:lnSpc>
              <a:spcBef>
                <a:spcPct val="0"/>
              </a:spcBef>
            </a:pPr>
            <a:r>
              <a:rPr lang="en-US" sz="2400" dirty="0">
                <a:solidFill>
                  <a:srgbClr val="202B3D"/>
                </a:solidFill>
                <a:latin typeface="Open Sans Light Bold"/>
              </a:rPr>
              <a:t>Om Shankar Babu </a:t>
            </a:r>
          </a:p>
        </p:txBody>
      </p:sp>
      <p:sp>
        <p:nvSpPr>
          <p:cNvPr id="13" name="TextBox 52">
            <a:extLst>
              <a:ext uri="{FF2B5EF4-FFF2-40B4-BE49-F238E27FC236}">
                <a16:creationId xmlns:a16="http://schemas.microsoft.com/office/drawing/2014/main" id="{E72B8874-AF95-F685-D00F-4A6D8D52E082}"/>
              </a:ext>
            </a:extLst>
          </p:cNvPr>
          <p:cNvSpPr txBox="1"/>
          <p:nvPr/>
        </p:nvSpPr>
        <p:spPr>
          <a:xfrm>
            <a:off x="7426167" y="7740730"/>
            <a:ext cx="3188838" cy="406458"/>
          </a:xfrm>
          <a:prstGeom prst="rect">
            <a:avLst/>
          </a:prstGeom>
        </p:spPr>
        <p:txBody>
          <a:bodyPr lIns="0" tIns="0" rIns="0" bIns="0" rtlCol="0" anchor="t">
            <a:spAutoFit/>
          </a:bodyPr>
          <a:lstStyle/>
          <a:p>
            <a:pPr algn="ctr">
              <a:lnSpc>
                <a:spcPts val="3360"/>
              </a:lnSpc>
              <a:spcBef>
                <a:spcPct val="0"/>
              </a:spcBef>
            </a:pPr>
            <a:r>
              <a:rPr lang="en-US" sz="2400" dirty="0">
                <a:solidFill>
                  <a:srgbClr val="202B3D"/>
                </a:solidFill>
                <a:latin typeface="Open Sans Light Bold"/>
              </a:rPr>
              <a:t>Sumit Kumar Kamti</a:t>
            </a:r>
          </a:p>
        </p:txBody>
      </p:sp>
      <p:sp>
        <p:nvSpPr>
          <p:cNvPr id="14" name="TextBox 64">
            <a:extLst>
              <a:ext uri="{FF2B5EF4-FFF2-40B4-BE49-F238E27FC236}">
                <a16:creationId xmlns:a16="http://schemas.microsoft.com/office/drawing/2014/main" id="{8321F832-552E-5703-DC57-EE1AE41B8C60}"/>
              </a:ext>
            </a:extLst>
          </p:cNvPr>
          <p:cNvSpPr txBox="1"/>
          <p:nvPr/>
        </p:nvSpPr>
        <p:spPr>
          <a:xfrm>
            <a:off x="5652972" y="1483269"/>
            <a:ext cx="7021876" cy="936154"/>
          </a:xfrm>
          <a:prstGeom prst="rect">
            <a:avLst/>
          </a:prstGeom>
        </p:spPr>
        <p:txBody>
          <a:bodyPr lIns="0" tIns="0" rIns="0" bIns="0" rtlCol="0" anchor="t">
            <a:spAutoFit/>
          </a:bodyPr>
          <a:lstStyle/>
          <a:p>
            <a:pPr algn="ctr">
              <a:lnSpc>
                <a:spcPts val="7280"/>
              </a:lnSpc>
              <a:spcBef>
                <a:spcPct val="0"/>
              </a:spcBef>
            </a:pPr>
            <a:r>
              <a:rPr lang="en-US" sz="6400" dirty="0">
                <a:solidFill>
                  <a:srgbClr val="202B3D"/>
                </a:solidFill>
                <a:latin typeface="Changa One" panose="020B0604020202020204" charset="0"/>
              </a:rPr>
              <a:t>MEET OUR TEAM</a:t>
            </a:r>
          </a:p>
        </p:txBody>
      </p:sp>
      <p:sp>
        <p:nvSpPr>
          <p:cNvPr id="19" name="TextBox 40">
            <a:extLst>
              <a:ext uri="{FF2B5EF4-FFF2-40B4-BE49-F238E27FC236}">
                <a16:creationId xmlns:a16="http://schemas.microsoft.com/office/drawing/2014/main" id="{7BB7A48C-6D6F-1027-44BD-8AA7F303BE15}"/>
              </a:ext>
            </a:extLst>
          </p:cNvPr>
          <p:cNvSpPr txBox="1"/>
          <p:nvPr/>
        </p:nvSpPr>
        <p:spPr>
          <a:xfrm>
            <a:off x="14687229" y="7740729"/>
            <a:ext cx="3188838" cy="406458"/>
          </a:xfrm>
          <a:prstGeom prst="rect">
            <a:avLst/>
          </a:prstGeom>
        </p:spPr>
        <p:txBody>
          <a:bodyPr lIns="0" tIns="0" rIns="0" bIns="0" rtlCol="0" anchor="t">
            <a:spAutoFit/>
          </a:bodyPr>
          <a:lstStyle/>
          <a:p>
            <a:pPr algn="ctr">
              <a:lnSpc>
                <a:spcPts val="3360"/>
              </a:lnSpc>
              <a:spcBef>
                <a:spcPct val="0"/>
              </a:spcBef>
            </a:pPr>
            <a:r>
              <a:rPr lang="en-US" sz="2400" dirty="0">
                <a:solidFill>
                  <a:srgbClr val="202B3D"/>
                </a:solidFill>
                <a:latin typeface="Open Sans Light Bold"/>
              </a:rPr>
              <a:t>Saurav Sharma </a:t>
            </a:r>
          </a:p>
        </p:txBody>
      </p:sp>
      <p:pic>
        <p:nvPicPr>
          <p:cNvPr id="3" name="Picture 2">
            <a:extLst>
              <a:ext uri="{FF2B5EF4-FFF2-40B4-BE49-F238E27FC236}">
                <a16:creationId xmlns:a16="http://schemas.microsoft.com/office/drawing/2014/main" id="{E1482A8D-4393-88A1-4369-A803B31FA0E8}"/>
              </a:ext>
            </a:extLst>
          </p:cNvPr>
          <p:cNvPicPr>
            <a:picLocks noChangeAspect="1"/>
          </p:cNvPicPr>
          <p:nvPr/>
        </p:nvPicPr>
        <p:blipFill>
          <a:blip r:embed="rId2"/>
          <a:stretch>
            <a:fillRect/>
          </a:stretch>
        </p:blipFill>
        <p:spPr>
          <a:xfrm>
            <a:off x="552781" y="3493430"/>
            <a:ext cx="2801162" cy="3995248"/>
          </a:xfrm>
          <a:prstGeom prst="rect">
            <a:avLst/>
          </a:prstGeom>
        </p:spPr>
      </p:pic>
      <p:pic>
        <p:nvPicPr>
          <p:cNvPr id="21" name="Picture 20">
            <a:extLst>
              <a:ext uri="{FF2B5EF4-FFF2-40B4-BE49-F238E27FC236}">
                <a16:creationId xmlns:a16="http://schemas.microsoft.com/office/drawing/2014/main" id="{FB1743E9-1E34-9AFE-DB59-17CF4CFE7953}"/>
              </a:ext>
            </a:extLst>
          </p:cNvPr>
          <p:cNvPicPr>
            <a:picLocks noChangeAspect="1"/>
          </p:cNvPicPr>
          <p:nvPr/>
        </p:nvPicPr>
        <p:blipFill>
          <a:blip r:embed="rId3"/>
          <a:srcRect/>
          <a:stretch/>
        </p:blipFill>
        <p:spPr>
          <a:xfrm>
            <a:off x="7754068" y="3440730"/>
            <a:ext cx="2643528" cy="4015528"/>
          </a:xfrm>
          <a:prstGeom prst="rect">
            <a:avLst/>
          </a:prstGeom>
        </p:spPr>
      </p:pic>
      <p:pic>
        <p:nvPicPr>
          <p:cNvPr id="23" name="Picture 22">
            <a:extLst>
              <a:ext uri="{FF2B5EF4-FFF2-40B4-BE49-F238E27FC236}">
                <a16:creationId xmlns:a16="http://schemas.microsoft.com/office/drawing/2014/main" id="{066C30C6-7DB5-A507-6D45-C931C3DFC2A9}"/>
              </a:ext>
            </a:extLst>
          </p:cNvPr>
          <p:cNvPicPr>
            <a:picLocks noChangeAspect="1"/>
          </p:cNvPicPr>
          <p:nvPr/>
        </p:nvPicPr>
        <p:blipFill>
          <a:blip r:embed="rId4"/>
          <a:stretch>
            <a:fillRect/>
          </a:stretch>
        </p:blipFill>
        <p:spPr>
          <a:xfrm>
            <a:off x="11183034" y="3493430"/>
            <a:ext cx="2915600" cy="4015528"/>
          </a:xfrm>
          <a:prstGeom prst="rect">
            <a:avLst/>
          </a:prstGeom>
        </p:spPr>
      </p:pic>
      <p:pic>
        <p:nvPicPr>
          <p:cNvPr id="25" name="Picture 24">
            <a:extLst>
              <a:ext uri="{FF2B5EF4-FFF2-40B4-BE49-F238E27FC236}">
                <a16:creationId xmlns:a16="http://schemas.microsoft.com/office/drawing/2014/main" id="{30395DF1-A1CA-AEA6-DE8A-34F68172B3B3}"/>
              </a:ext>
            </a:extLst>
          </p:cNvPr>
          <p:cNvPicPr>
            <a:picLocks noChangeAspect="1"/>
          </p:cNvPicPr>
          <p:nvPr/>
        </p:nvPicPr>
        <p:blipFill>
          <a:blip r:embed="rId5"/>
          <a:stretch>
            <a:fillRect/>
          </a:stretch>
        </p:blipFill>
        <p:spPr>
          <a:xfrm>
            <a:off x="14856397" y="3473150"/>
            <a:ext cx="2801162" cy="4003388"/>
          </a:xfrm>
          <a:prstGeom prst="rect">
            <a:avLst/>
          </a:prstGeom>
        </p:spPr>
      </p:pic>
      <p:pic>
        <p:nvPicPr>
          <p:cNvPr id="6" name="Picture 5">
            <a:extLst>
              <a:ext uri="{FF2B5EF4-FFF2-40B4-BE49-F238E27FC236}">
                <a16:creationId xmlns:a16="http://schemas.microsoft.com/office/drawing/2014/main" id="{D996472E-79C6-43BA-53B4-B486720C35EC}"/>
              </a:ext>
            </a:extLst>
          </p:cNvPr>
          <p:cNvPicPr>
            <a:picLocks noChangeAspect="1"/>
          </p:cNvPicPr>
          <p:nvPr/>
        </p:nvPicPr>
        <p:blipFill>
          <a:blip r:embed="rId6"/>
          <a:stretch>
            <a:fillRect/>
          </a:stretch>
        </p:blipFill>
        <p:spPr>
          <a:xfrm>
            <a:off x="4102613" y="3473150"/>
            <a:ext cx="2844114" cy="3983108"/>
          </a:xfrm>
          <a:prstGeom prst="rect">
            <a:avLst/>
          </a:prstGeom>
        </p:spPr>
      </p:pic>
    </p:spTree>
    <p:extLst>
      <p:ext uri="{BB962C8B-B14F-4D97-AF65-F5344CB8AC3E}">
        <p14:creationId xmlns:p14="http://schemas.microsoft.com/office/powerpoint/2010/main" val="3438762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900" y="1371600"/>
            <a:ext cx="13030200" cy="1285875"/>
          </a:xfrm>
        </p:spPr>
        <p:txBody>
          <a:bodyPr>
            <a:normAutofit fontScale="90000"/>
          </a:bodyPr>
          <a:lstStyle/>
          <a:p>
            <a:r>
              <a:rPr lang="en-US" sz="7538" b="1" dirty="0"/>
              <a:t>Can I donate……?</a:t>
            </a:r>
            <a:br>
              <a:rPr lang="en-US" u="sng" dirty="0"/>
            </a:br>
            <a:endParaRPr lang="en-US" sz="3150" dirty="0"/>
          </a:p>
        </p:txBody>
      </p:sp>
      <p:sp>
        <p:nvSpPr>
          <p:cNvPr id="3" name="Content Placeholder 2"/>
          <p:cNvSpPr>
            <a:spLocks noGrp="1"/>
          </p:cNvSpPr>
          <p:nvPr>
            <p:ph idx="1"/>
          </p:nvPr>
        </p:nvSpPr>
        <p:spPr>
          <a:xfrm>
            <a:off x="2743200" y="2657477"/>
            <a:ext cx="12915900" cy="5434610"/>
          </a:xfrm>
        </p:spPr>
        <p:txBody>
          <a:bodyPr/>
          <a:lstStyle/>
          <a:p>
            <a:pPr marL="0" indent="0">
              <a:buNone/>
            </a:pPr>
            <a:r>
              <a:rPr lang="en-US" sz="6750" dirty="0">
                <a:solidFill>
                  <a:srgbClr val="C00000"/>
                </a:solidFill>
                <a:latin typeface="Gill Sans Ultra Bold" panose="020B0A02020104020203" pitchFamily="34" charset="0"/>
              </a:rPr>
              <a:t>It depends-</a:t>
            </a:r>
          </a:p>
          <a:p>
            <a:r>
              <a:rPr lang="en-US" sz="4050" dirty="0"/>
              <a:t>Fresh fruits and vegetables</a:t>
            </a:r>
          </a:p>
          <a:p>
            <a:r>
              <a:rPr lang="en-US" sz="4050" dirty="0"/>
              <a:t>Refrigeration-required foods</a:t>
            </a:r>
          </a:p>
          <a:p>
            <a:r>
              <a:rPr lang="en-US" sz="4050" dirty="0"/>
              <a:t>Frozen foods- no large ice crystals</a:t>
            </a:r>
          </a:p>
          <a:p>
            <a:r>
              <a:rPr lang="en-US" sz="4050" dirty="0"/>
              <a:t>Meat and poultry must be from licensed processor</a:t>
            </a:r>
          </a:p>
          <a:p>
            <a:pPr marL="0" indent="0">
              <a:buNone/>
            </a:pPr>
            <a:r>
              <a:rPr lang="en-US" dirty="0">
                <a:solidFill>
                  <a:srgbClr val="C00000"/>
                </a:solidFill>
              </a:rPr>
              <a:t>*read the terms and conditions mentioned in our app to find out what we can accept</a:t>
            </a:r>
          </a:p>
        </p:txBody>
      </p:sp>
      <p:pic>
        <p:nvPicPr>
          <p:cNvPr id="4" name="Picture 3"/>
          <p:cNvPicPr>
            <a:picLocks noChangeAspect="1"/>
          </p:cNvPicPr>
          <p:nvPr/>
        </p:nvPicPr>
        <p:blipFill>
          <a:blip r:embed="rId2"/>
          <a:stretch>
            <a:fillRect/>
          </a:stretch>
        </p:blipFill>
        <p:spPr>
          <a:xfrm>
            <a:off x="10629899" y="3533190"/>
            <a:ext cx="5372102" cy="2595489"/>
          </a:xfrm>
          <a:prstGeom prst="rect">
            <a:avLst/>
          </a:prstGeom>
        </p:spPr>
      </p:pic>
    </p:spTree>
    <p:extLst>
      <p:ext uri="{BB962C8B-B14F-4D97-AF65-F5344CB8AC3E}">
        <p14:creationId xmlns:p14="http://schemas.microsoft.com/office/powerpoint/2010/main" val="1505524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900" y="1371600"/>
            <a:ext cx="13030200" cy="1285875"/>
          </a:xfrm>
        </p:spPr>
        <p:txBody>
          <a:bodyPr>
            <a:normAutofit fontScale="90000"/>
          </a:bodyPr>
          <a:lstStyle/>
          <a:p>
            <a:r>
              <a:rPr lang="en-US" sz="7538" b="1" dirty="0"/>
              <a:t>Can I donate……?</a:t>
            </a:r>
            <a:br>
              <a:rPr lang="en-US" u="sng" dirty="0"/>
            </a:br>
            <a:endParaRPr lang="en-US" sz="3150" dirty="0"/>
          </a:p>
        </p:txBody>
      </p:sp>
      <p:sp>
        <p:nvSpPr>
          <p:cNvPr id="3" name="Content Placeholder 2"/>
          <p:cNvSpPr>
            <a:spLocks noGrp="1"/>
          </p:cNvSpPr>
          <p:nvPr>
            <p:ph idx="1"/>
          </p:nvPr>
        </p:nvSpPr>
        <p:spPr>
          <a:xfrm>
            <a:off x="2743201" y="2657475"/>
            <a:ext cx="7535009" cy="5434611"/>
          </a:xfrm>
        </p:spPr>
        <p:txBody>
          <a:bodyPr/>
          <a:lstStyle/>
          <a:p>
            <a:pPr marL="0" indent="0">
              <a:buNone/>
            </a:pPr>
            <a:r>
              <a:rPr lang="en-US" sz="6750" dirty="0">
                <a:solidFill>
                  <a:srgbClr val="92D050"/>
                </a:solidFill>
                <a:latin typeface="Gill Sans Ultra Bold" panose="020B0A02020104020203" pitchFamily="34" charset="0"/>
              </a:rPr>
              <a:t>YES!</a:t>
            </a:r>
          </a:p>
          <a:p>
            <a:r>
              <a:rPr lang="en-US" sz="4050" dirty="0"/>
              <a:t>Non-perishable, nutritious canned and packaged foods</a:t>
            </a:r>
          </a:p>
          <a:p>
            <a:r>
              <a:rPr lang="en-US" sz="4050" dirty="0"/>
              <a:t>Monetary donations</a:t>
            </a:r>
          </a:p>
          <a:p>
            <a:r>
              <a:rPr lang="en-US" sz="4050" dirty="0"/>
              <a:t>Volunteer time</a:t>
            </a:r>
          </a:p>
          <a:p>
            <a:endParaRPr lang="en-US" dirty="0"/>
          </a:p>
        </p:txBody>
      </p:sp>
      <p:pic>
        <p:nvPicPr>
          <p:cNvPr id="4" name="Picture 3"/>
          <p:cNvPicPr>
            <a:picLocks noChangeAspect="1"/>
          </p:cNvPicPr>
          <p:nvPr/>
        </p:nvPicPr>
        <p:blipFill>
          <a:blip r:embed="rId2"/>
          <a:stretch>
            <a:fillRect/>
          </a:stretch>
        </p:blipFill>
        <p:spPr>
          <a:xfrm>
            <a:off x="9735723" y="2657476"/>
            <a:ext cx="6266277" cy="4699709"/>
          </a:xfrm>
          <a:prstGeom prst="rect">
            <a:avLst/>
          </a:prstGeom>
        </p:spPr>
      </p:pic>
    </p:spTree>
    <p:extLst>
      <p:ext uri="{BB962C8B-B14F-4D97-AF65-F5344CB8AC3E}">
        <p14:creationId xmlns:p14="http://schemas.microsoft.com/office/powerpoint/2010/main" val="2290705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28600"/>
            <a:ext cx="12344400" cy="1714500"/>
          </a:xfrm>
        </p:spPr>
        <p:txBody>
          <a:bodyPr anchor="ctr"/>
          <a:lstStyle/>
          <a:p>
            <a:r>
              <a:rPr lang="en-US" sz="6600" b="1" dirty="0">
                <a:solidFill>
                  <a:srgbClr val="002060"/>
                </a:solidFill>
                <a:latin typeface="Arial Rounded MT Bold" panose="020F0704030504030204" pitchFamily="34" charset="0"/>
              </a:rPr>
              <a:t>Terms and conditions</a:t>
            </a:r>
          </a:p>
        </p:txBody>
      </p:sp>
      <p:sp>
        <p:nvSpPr>
          <p:cNvPr id="3" name="Content Placeholder 2"/>
          <p:cNvSpPr>
            <a:spLocks noGrp="1"/>
          </p:cNvSpPr>
          <p:nvPr>
            <p:ph sz="quarter" idx="13"/>
          </p:nvPr>
        </p:nvSpPr>
        <p:spPr>
          <a:xfrm>
            <a:off x="3422644" y="2171700"/>
            <a:ext cx="12458700" cy="7200900"/>
          </a:xfrm>
          <a:prstGeom prst="rect">
            <a:avLst/>
          </a:prstGeom>
        </p:spPr>
        <p:txBody>
          <a:bodyPr>
            <a:normAutofit/>
          </a:bodyPr>
          <a:lstStyle/>
          <a:p>
            <a:pPr marL="583406" indent="-514350">
              <a:spcAft>
                <a:spcPts val="900"/>
              </a:spcAft>
              <a:buClr>
                <a:srgbClr val="0070C0"/>
              </a:buClr>
              <a:buFont typeface="Wingdings" panose="05000000000000000000" pitchFamily="2" charset="2"/>
              <a:buChar char="Ø"/>
            </a:pPr>
            <a:r>
              <a:rPr lang="en-US" sz="4000" baseline="30000" dirty="0">
                <a:latin typeface="Aharoni" panose="02010803020104030203" pitchFamily="2" charset="-79"/>
                <a:cs typeface="Aharoni" panose="02010803020104030203" pitchFamily="2" charset="-79"/>
              </a:rPr>
              <a:t>User needs to fill the personal details like id proof </a:t>
            </a:r>
            <a:r>
              <a:rPr lang="en-US" sz="4000" baseline="30000" dirty="0" err="1">
                <a:latin typeface="Aharoni" panose="02010803020104030203" pitchFamily="2" charset="-79"/>
                <a:cs typeface="Aharoni" panose="02010803020104030203" pitchFamily="2" charset="-79"/>
              </a:rPr>
              <a:t>beforing</a:t>
            </a:r>
            <a:r>
              <a:rPr lang="en-US" sz="4000" baseline="30000" dirty="0">
                <a:latin typeface="Aharoni" panose="02010803020104030203" pitchFamily="2" charset="-79"/>
                <a:cs typeface="Aharoni" panose="02010803020104030203" pitchFamily="2" charset="-79"/>
              </a:rPr>
              <a:t> donating</a:t>
            </a:r>
          </a:p>
          <a:p>
            <a:pPr marL="583406" indent="-514350">
              <a:spcAft>
                <a:spcPts val="900"/>
              </a:spcAft>
              <a:buClr>
                <a:srgbClr val="0070C0"/>
              </a:buClr>
              <a:buFont typeface="Wingdings" panose="05000000000000000000" pitchFamily="2" charset="2"/>
              <a:buChar char="Ø"/>
            </a:pPr>
            <a:r>
              <a:rPr lang="en-US" sz="4000" baseline="30000" dirty="0">
                <a:latin typeface="Aharoni" panose="02010803020104030203" pitchFamily="2" charset="-79"/>
                <a:cs typeface="Aharoni" panose="02010803020104030203" pitchFamily="2" charset="-79"/>
              </a:rPr>
              <a:t>User needs to fill all the description about the quality and quantity of the food.</a:t>
            </a:r>
          </a:p>
          <a:p>
            <a:pPr marL="583406" indent="-514350">
              <a:spcAft>
                <a:spcPts val="900"/>
              </a:spcAft>
              <a:buClr>
                <a:srgbClr val="0070C0"/>
              </a:buClr>
              <a:buFont typeface="Wingdings" panose="05000000000000000000" pitchFamily="2" charset="2"/>
              <a:buChar char="Ø"/>
            </a:pPr>
            <a:r>
              <a:rPr lang="en-US" sz="4000" baseline="30000" dirty="0">
                <a:latin typeface="Aharoni" panose="02010803020104030203" pitchFamily="2" charset="-79"/>
                <a:cs typeface="Aharoni" panose="02010803020104030203" pitchFamily="2" charset="-79"/>
              </a:rPr>
              <a:t>It totally depends upon the admin whether to accept or reject the donation order.</a:t>
            </a:r>
          </a:p>
          <a:p>
            <a:pPr marL="583406" indent="-514350">
              <a:spcAft>
                <a:spcPts val="900"/>
              </a:spcAft>
              <a:buClr>
                <a:srgbClr val="0070C0"/>
              </a:buClr>
              <a:buFont typeface="Wingdings" panose="05000000000000000000" pitchFamily="2" charset="2"/>
              <a:buChar char="Ø"/>
            </a:pPr>
            <a:r>
              <a:rPr lang="en-US" sz="4000" baseline="30000" dirty="0">
                <a:latin typeface="Aharoni" panose="02010803020104030203" pitchFamily="2" charset="-79"/>
                <a:cs typeface="Aharoni" panose="02010803020104030203" pitchFamily="2" charset="-79"/>
              </a:rPr>
              <a:t>Availability and requirement should be mentioned</a:t>
            </a:r>
          </a:p>
          <a:p>
            <a:pPr marL="583406" indent="-514350">
              <a:spcAft>
                <a:spcPts val="900"/>
              </a:spcAft>
              <a:buClr>
                <a:srgbClr val="0070C0"/>
              </a:buClr>
              <a:buFont typeface="Wingdings" panose="05000000000000000000" pitchFamily="2" charset="2"/>
              <a:buChar char="Ø"/>
            </a:pPr>
            <a:r>
              <a:rPr lang="en-US" sz="4000" baseline="30000" dirty="0">
                <a:latin typeface="Aharoni" panose="02010803020104030203" pitchFamily="2" charset="-79"/>
                <a:cs typeface="Aharoni" panose="02010803020104030203" pitchFamily="2" charset="-79"/>
              </a:rPr>
              <a:t>Once the order is accepted then donor can’t cancel it.</a:t>
            </a:r>
          </a:p>
          <a:p>
            <a:pPr marL="583406" indent="-514350">
              <a:spcAft>
                <a:spcPts val="900"/>
              </a:spcAft>
              <a:buClr>
                <a:srgbClr val="0070C0"/>
              </a:buClr>
              <a:buFont typeface="Wingdings" panose="05000000000000000000" pitchFamily="2" charset="2"/>
              <a:buChar char="Ø"/>
            </a:pPr>
            <a:r>
              <a:rPr lang="en-US" sz="4000" baseline="30000" dirty="0">
                <a:latin typeface="Aharoni" panose="02010803020104030203" pitchFamily="2" charset="-79"/>
                <a:cs typeface="Aharoni" panose="02010803020104030203" pitchFamily="2" charset="-79"/>
              </a:rPr>
              <a:t>User Should read all the terms and condition given in the app before donating.</a:t>
            </a:r>
          </a:p>
        </p:txBody>
      </p:sp>
      <p:pic>
        <p:nvPicPr>
          <p:cNvPr id="5" name="Picture 2" descr="https://tabletotable.org/wp-content/uploads/2016/03/donate_fo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300" y="7221944"/>
            <a:ext cx="6172200" cy="27110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5400000">
            <a:off x="1425177" y="9315794"/>
            <a:ext cx="2038350" cy="323165"/>
          </a:xfrm>
          <a:prstGeom prst="rect">
            <a:avLst/>
          </a:prstGeom>
          <a:noFill/>
        </p:spPr>
        <p:txBody>
          <a:bodyPr>
            <a:spAutoFit/>
          </a:bodyPr>
          <a:lstStyle/>
          <a:p>
            <a:pPr>
              <a:defRPr/>
            </a:pPr>
            <a:r>
              <a:rPr lang="en-US" sz="1500" dirty="0">
                <a:solidFill>
                  <a:schemeClr val="tx1">
                    <a:lumMod val="50000"/>
                    <a:lumOff val="50000"/>
                  </a:schemeClr>
                </a:solidFill>
                <a:latin typeface="Arial" panose="020B0604020202020204" pitchFamily="34" charset="0"/>
                <a:cs typeface="Arial" panose="020B0604020202020204" pitchFamily="34" charset="0"/>
              </a:rPr>
              <a:t>© </a:t>
            </a:r>
            <a:r>
              <a:rPr lang="en-US" sz="1350" dirty="0">
                <a:solidFill>
                  <a:schemeClr val="tx1">
                    <a:lumMod val="50000"/>
                    <a:lumOff val="50000"/>
                  </a:schemeClr>
                </a:solidFill>
                <a:latin typeface="Arial" panose="020B0604020202020204" pitchFamily="34" charset="0"/>
                <a:cs typeface="Arial" panose="020B0604020202020204" pitchFamily="34" charset="0"/>
              </a:rPr>
              <a:t>2017 SCARCE </a:t>
            </a:r>
            <a:r>
              <a:rPr lang="en-US" sz="1350" dirty="0" err="1">
                <a:solidFill>
                  <a:schemeClr val="tx1">
                    <a:lumMod val="50000"/>
                    <a:lumOff val="50000"/>
                  </a:schemeClr>
                </a:solidFill>
                <a:latin typeface="Arial" panose="020B0604020202020204" pitchFamily="34" charset="0"/>
                <a:cs typeface="Arial" panose="020B0604020202020204" pitchFamily="34" charset="0"/>
              </a:rPr>
              <a:t>Inc</a:t>
            </a:r>
            <a:endParaRPr lang="en-US" sz="135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01900" y="9372600"/>
            <a:ext cx="711039" cy="877128"/>
          </a:xfrm>
          <a:prstGeom prst="rect">
            <a:avLst/>
          </a:prstGeom>
        </p:spPr>
      </p:pic>
    </p:spTree>
    <p:extLst>
      <p:ext uri="{BB962C8B-B14F-4D97-AF65-F5344CB8AC3E}">
        <p14:creationId xmlns:p14="http://schemas.microsoft.com/office/powerpoint/2010/main" val="596431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58300" y="0"/>
            <a:ext cx="9029700" cy="10287000"/>
            <a:chOff x="0" y="0"/>
            <a:chExt cx="12039600" cy="13716000"/>
          </a:xfrm>
        </p:grpSpPr>
        <p:pic>
          <p:nvPicPr>
            <p:cNvPr id="3" name="Picture 3"/>
            <p:cNvPicPr>
              <a:picLocks noChangeAspect="1"/>
            </p:cNvPicPr>
            <p:nvPr/>
          </p:nvPicPr>
          <p:blipFill>
            <a:blip r:embed="rId2"/>
            <a:srcRect l="20740" r="20740"/>
            <a:stretch>
              <a:fillRect/>
            </a:stretch>
          </p:blipFill>
          <p:spPr>
            <a:xfrm>
              <a:off x="0" y="0"/>
              <a:ext cx="12039600" cy="13716000"/>
            </a:xfrm>
            <a:prstGeom prst="rect">
              <a:avLst/>
            </a:prstGeom>
          </p:spPr>
        </p:pic>
      </p:grpSp>
      <p:grpSp>
        <p:nvGrpSpPr>
          <p:cNvPr id="7" name="Group 7"/>
          <p:cNvGrpSpPr/>
          <p:nvPr/>
        </p:nvGrpSpPr>
        <p:grpSpPr>
          <a:xfrm>
            <a:off x="0" y="1028700"/>
            <a:ext cx="9258300" cy="2967862"/>
            <a:chOff x="0" y="0"/>
            <a:chExt cx="2438400" cy="781659"/>
          </a:xfrm>
        </p:grpSpPr>
        <p:sp>
          <p:nvSpPr>
            <p:cNvPr id="8" name="Freeform 8"/>
            <p:cNvSpPr/>
            <p:nvPr/>
          </p:nvSpPr>
          <p:spPr>
            <a:xfrm>
              <a:off x="0" y="0"/>
              <a:ext cx="2438400" cy="781659"/>
            </a:xfrm>
            <a:custGeom>
              <a:avLst/>
              <a:gdLst/>
              <a:ahLst/>
              <a:cxnLst/>
              <a:rect l="l" t="t" r="r" b="b"/>
              <a:pathLst>
                <a:path w="2438400" h="781659">
                  <a:moveTo>
                    <a:pt x="0" y="0"/>
                  </a:moveTo>
                  <a:lnTo>
                    <a:pt x="2438400" y="0"/>
                  </a:lnTo>
                  <a:lnTo>
                    <a:pt x="2438400" y="781659"/>
                  </a:lnTo>
                  <a:lnTo>
                    <a:pt x="0" y="781659"/>
                  </a:lnTo>
                  <a:close/>
                </a:path>
              </a:pathLst>
            </a:custGeom>
            <a:solidFill>
              <a:srgbClr val="FF9045"/>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1634279" y="1455356"/>
            <a:ext cx="6261611" cy="1032334"/>
          </a:xfrm>
          <a:prstGeom prst="rect">
            <a:avLst/>
          </a:prstGeom>
        </p:spPr>
        <p:txBody>
          <a:bodyPr lIns="0" tIns="0" rIns="0" bIns="0" rtlCol="0" anchor="t">
            <a:spAutoFit/>
          </a:bodyPr>
          <a:lstStyle/>
          <a:p>
            <a:pPr>
              <a:lnSpc>
                <a:spcPts val="8399"/>
              </a:lnSpc>
            </a:pPr>
            <a:r>
              <a:rPr lang="en-US" sz="6999" dirty="0">
                <a:solidFill>
                  <a:srgbClr val="FFFFFF"/>
                </a:solidFill>
                <a:latin typeface="Glacial Indifference Bold"/>
              </a:rPr>
              <a:t>Future Scope</a:t>
            </a:r>
          </a:p>
        </p:txBody>
      </p:sp>
      <p:sp>
        <p:nvSpPr>
          <p:cNvPr id="13" name="TextBox 13"/>
          <p:cNvSpPr txBox="1"/>
          <p:nvPr/>
        </p:nvSpPr>
        <p:spPr>
          <a:xfrm>
            <a:off x="1559777" y="4290036"/>
            <a:ext cx="6261611" cy="718145"/>
          </a:xfrm>
          <a:prstGeom prst="rect">
            <a:avLst/>
          </a:prstGeom>
        </p:spPr>
        <p:txBody>
          <a:bodyPr lIns="0" tIns="0" rIns="0" bIns="0" rtlCol="0" anchor="t">
            <a:spAutoFit/>
          </a:bodyPr>
          <a:lstStyle/>
          <a:p>
            <a:pPr>
              <a:lnSpc>
                <a:spcPts val="2800"/>
              </a:lnSpc>
            </a:pPr>
            <a:r>
              <a:rPr lang="en-US" sz="2400" dirty="0">
                <a:solidFill>
                  <a:srgbClr val="2BBEC1"/>
                </a:solidFill>
                <a:latin typeface="Glacial Indifference Bold"/>
              </a:rPr>
              <a:t>Let's start sharing happiness and inspire people.</a:t>
            </a:r>
          </a:p>
        </p:txBody>
      </p:sp>
      <p:sp>
        <p:nvSpPr>
          <p:cNvPr id="14" name="TextBox 14"/>
          <p:cNvSpPr txBox="1"/>
          <p:nvPr/>
        </p:nvSpPr>
        <p:spPr>
          <a:xfrm>
            <a:off x="1634279" y="5008181"/>
            <a:ext cx="6261611" cy="1771832"/>
          </a:xfrm>
          <a:prstGeom prst="rect">
            <a:avLst/>
          </a:prstGeom>
        </p:spPr>
        <p:txBody>
          <a:bodyPr lIns="0" tIns="0" rIns="0" bIns="0" rtlCol="0" anchor="t">
            <a:spAutoFit/>
          </a:bodyPr>
          <a:lstStyle/>
          <a:p>
            <a:pPr algn="just">
              <a:lnSpc>
                <a:spcPts val="2800"/>
              </a:lnSpc>
            </a:pPr>
            <a:r>
              <a:rPr lang="en-US" sz="2000" dirty="0">
                <a:solidFill>
                  <a:srgbClr val="000000"/>
                </a:solidFill>
                <a:latin typeface="Open Sans Light"/>
              </a:rPr>
              <a:t> This is an initiative to provide platform to reduce hunger and malnutrition but in future it can be extended to donate more items that could serve the needy.</a:t>
            </a:r>
          </a:p>
          <a:p>
            <a:pPr algn="just">
              <a:lnSpc>
                <a:spcPts val="2800"/>
              </a:lnSpc>
            </a:pPr>
            <a:endParaRPr lang="en-US" sz="2000" dirty="0">
              <a:solidFill>
                <a:srgbClr val="000000"/>
              </a:solidFill>
              <a:latin typeface="Open Sans Light"/>
            </a:endParaRPr>
          </a:p>
        </p:txBody>
      </p:sp>
      <p:sp>
        <p:nvSpPr>
          <p:cNvPr id="15" name="TextBox 15"/>
          <p:cNvSpPr txBox="1"/>
          <p:nvPr/>
        </p:nvSpPr>
        <p:spPr>
          <a:xfrm>
            <a:off x="1634279" y="7064375"/>
            <a:ext cx="4184549" cy="371897"/>
          </a:xfrm>
          <a:prstGeom prst="rect">
            <a:avLst/>
          </a:prstGeom>
        </p:spPr>
        <p:txBody>
          <a:bodyPr lIns="0" tIns="0" rIns="0" bIns="0" rtlCol="0" anchor="t">
            <a:spAutoFit/>
          </a:bodyPr>
          <a:lstStyle/>
          <a:p>
            <a:pPr>
              <a:lnSpc>
                <a:spcPts val="2800"/>
              </a:lnSpc>
            </a:pPr>
            <a:r>
              <a:rPr lang="en-US" sz="3200" dirty="0">
                <a:solidFill>
                  <a:srgbClr val="FF9045"/>
                </a:solidFill>
                <a:latin typeface="Glacial Indifference Bold"/>
              </a:rPr>
              <a:t>Items to donate </a:t>
            </a:r>
            <a:r>
              <a:rPr lang="en-US" sz="2000" dirty="0">
                <a:solidFill>
                  <a:srgbClr val="FF9045"/>
                </a:solidFill>
                <a:latin typeface="Glacial Indifference Bold"/>
              </a:rPr>
              <a:t>:</a:t>
            </a:r>
          </a:p>
        </p:txBody>
      </p:sp>
      <p:sp>
        <p:nvSpPr>
          <p:cNvPr id="20" name="TextBox 19">
            <a:extLst>
              <a:ext uri="{FF2B5EF4-FFF2-40B4-BE49-F238E27FC236}">
                <a16:creationId xmlns:a16="http://schemas.microsoft.com/office/drawing/2014/main" id="{C082A390-52A2-659B-9A12-6AA6E975C88B}"/>
              </a:ext>
            </a:extLst>
          </p:cNvPr>
          <p:cNvSpPr txBox="1"/>
          <p:nvPr/>
        </p:nvSpPr>
        <p:spPr>
          <a:xfrm>
            <a:off x="1342640" y="7631420"/>
            <a:ext cx="5626027" cy="1846659"/>
          </a:xfrm>
          <a:prstGeom prst="rect">
            <a:avLst/>
          </a:prstGeom>
          <a:noFill/>
        </p:spPr>
        <p:txBody>
          <a:bodyPr wrap="none" rtlCol="0">
            <a:spAutoFit/>
          </a:bodyPr>
          <a:lstStyle/>
          <a:p>
            <a:pPr marL="457200" indent="-457200">
              <a:buFont typeface="Arial" panose="020B0604020202020204" pitchFamily="34" charset="0"/>
              <a:buChar char="•"/>
            </a:pPr>
            <a:r>
              <a:rPr lang="en-US" sz="2400" b="1" dirty="0"/>
              <a:t>Books</a:t>
            </a:r>
            <a:r>
              <a:rPr lang="en-US" sz="2400" dirty="0"/>
              <a:t> that can increase the literacy rate</a:t>
            </a:r>
          </a:p>
          <a:p>
            <a:pPr marL="342900" indent="-342900">
              <a:buFont typeface="Arial" panose="020B0604020202020204" pitchFamily="34" charset="0"/>
              <a:buChar char="•"/>
            </a:pPr>
            <a:r>
              <a:rPr lang="en-US" sz="2400" dirty="0"/>
              <a:t>  </a:t>
            </a:r>
            <a:r>
              <a:rPr lang="en-US" sz="2400" b="1" dirty="0"/>
              <a:t>clothes</a:t>
            </a:r>
            <a:r>
              <a:rPr lang="en-US" sz="2400" dirty="0"/>
              <a:t>  and </a:t>
            </a:r>
            <a:r>
              <a:rPr lang="en-US" sz="2400" b="1" dirty="0"/>
              <a:t>uniforms</a:t>
            </a:r>
            <a:r>
              <a:rPr lang="en-US" sz="2400" dirty="0"/>
              <a:t> to wear</a:t>
            </a:r>
          </a:p>
          <a:p>
            <a:pPr marL="342900" indent="-342900">
              <a:buFont typeface="Arial" panose="020B0604020202020204" pitchFamily="34" charset="0"/>
              <a:buChar char="•"/>
            </a:pPr>
            <a:r>
              <a:rPr lang="en-US" sz="2400" dirty="0"/>
              <a:t>  </a:t>
            </a:r>
            <a:r>
              <a:rPr lang="en-US" sz="2400" b="1" dirty="0"/>
              <a:t>medicines</a:t>
            </a:r>
          </a:p>
          <a:p>
            <a:pPr marL="342900" indent="-342900">
              <a:buFont typeface="Arial" panose="020B0604020202020204" pitchFamily="34" charset="0"/>
              <a:buChar char="•"/>
            </a:pPr>
            <a:r>
              <a:rPr lang="en-US" sz="2400" dirty="0"/>
              <a:t>  </a:t>
            </a:r>
            <a:r>
              <a:rPr lang="en-US" sz="2400" b="1" dirty="0"/>
              <a:t>toys</a:t>
            </a:r>
            <a:r>
              <a:rPr lang="en-US" sz="2400" dirty="0"/>
              <a:t> or any used </a:t>
            </a:r>
            <a:r>
              <a:rPr lang="en-US" sz="2400" b="1" dirty="0"/>
              <a:t>gadgets</a:t>
            </a:r>
          </a:p>
          <a:p>
            <a:pPr marL="285750" indent="-285750">
              <a:buFont typeface="Arial" panose="020B0604020202020204" pitchFamily="34" charset="0"/>
              <a:buChar char="•"/>
            </a:pPr>
            <a:r>
              <a:rPr lang="en-US" dirty="0"/>
              <a:t>    second hand products to be used by many people.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97"/>
          <p:cNvSpPr txBox="1">
            <a:spLocks noGrp="1"/>
          </p:cNvSpPr>
          <p:nvPr>
            <p:ph type="title"/>
          </p:nvPr>
        </p:nvSpPr>
        <p:spPr>
          <a:xfrm>
            <a:off x="1618485" y="890049"/>
            <a:ext cx="15229514" cy="2959214"/>
          </a:xfrm>
          <a:prstGeom prst="rect">
            <a:avLst/>
          </a:prstGeom>
        </p:spPr>
        <p:txBody>
          <a:bodyPr spcFirstLastPara="1" vert="horz" wrap="square" lIns="182850" tIns="182850" rIns="182850" bIns="182850" rtlCol="0" anchor="t" anchorCtr="0">
            <a:noAutofit/>
          </a:bodyPr>
          <a:lstStyle/>
          <a:p>
            <a:pPr algn="l">
              <a:spcBef>
                <a:spcPts val="0"/>
              </a:spcBef>
            </a:pPr>
            <a:r>
              <a:rPr lang="en-US" sz="3600" dirty="0">
                <a:latin typeface="Aharoni" panose="02010803020104030203" pitchFamily="2" charset="-79"/>
                <a:ea typeface="Cascadia Mono SemiBold" panose="020B0609020000020004" pitchFamily="49" charset="0"/>
                <a:cs typeface="Aharoni" panose="02010803020104030203" pitchFamily="2" charset="-79"/>
              </a:rPr>
              <a:t>&gt;&gt;involving more number of people to donate is  our main motive</a:t>
            </a:r>
            <a:br>
              <a:rPr lang="en-US" sz="3600" dirty="0">
                <a:latin typeface="Aharoni" panose="02010803020104030203" pitchFamily="2" charset="-79"/>
                <a:ea typeface="Cascadia Mono SemiBold" panose="020B0609020000020004" pitchFamily="49" charset="0"/>
                <a:cs typeface="Aharoni" panose="02010803020104030203" pitchFamily="2" charset="-79"/>
              </a:rPr>
            </a:br>
            <a:r>
              <a:rPr lang="en-US" sz="3600" dirty="0">
                <a:latin typeface="Aharoni" panose="02010803020104030203" pitchFamily="2" charset="-79"/>
                <a:ea typeface="Cascadia Mono SemiBold" panose="020B0609020000020004" pitchFamily="49" charset="0"/>
                <a:cs typeface="Aharoni" panose="02010803020104030203" pitchFamily="2" charset="-79"/>
              </a:rPr>
              <a:t>     so it would be mandatory to give the review of the app.</a:t>
            </a:r>
            <a:br>
              <a:rPr lang="en-US" sz="3600" dirty="0">
                <a:latin typeface="Aharoni" panose="02010803020104030203" pitchFamily="2" charset="-79"/>
                <a:ea typeface="Cascadia Mono SemiBold" panose="020B0609020000020004" pitchFamily="49" charset="0"/>
                <a:cs typeface="Aharoni" panose="02010803020104030203" pitchFamily="2" charset="-79"/>
              </a:rPr>
            </a:br>
            <a:r>
              <a:rPr lang="en-US" sz="3600" dirty="0">
                <a:latin typeface="Aharoni" panose="02010803020104030203" pitchFamily="2" charset="-79"/>
                <a:ea typeface="Cascadia Mono SemiBold" panose="020B0609020000020004" pitchFamily="49" charset="0"/>
                <a:cs typeface="Aharoni" panose="02010803020104030203" pitchFamily="2" charset="-79"/>
              </a:rPr>
              <a:t>&gt;&gt; Positive review will attract more people to use our app.</a:t>
            </a:r>
            <a:br>
              <a:rPr lang="en-US" sz="3600" dirty="0">
                <a:latin typeface="Aharoni" panose="02010803020104030203" pitchFamily="2" charset="-79"/>
                <a:ea typeface="Cascadia Mono SemiBold" panose="020B0609020000020004" pitchFamily="49" charset="0"/>
                <a:cs typeface="Aharoni" panose="02010803020104030203" pitchFamily="2" charset="-79"/>
              </a:rPr>
            </a:br>
            <a:r>
              <a:rPr lang="en-US" sz="3600" dirty="0">
                <a:latin typeface="Aharoni" panose="02010803020104030203" pitchFamily="2" charset="-79"/>
                <a:ea typeface="Cascadia Mono SemiBold" panose="020B0609020000020004" pitchFamily="49" charset="0"/>
                <a:cs typeface="Aharoni" panose="02010803020104030203" pitchFamily="2" charset="-79"/>
              </a:rPr>
              <a:t>&gt;&gt; Negative review will be taken as a feedback to work on.</a:t>
            </a:r>
            <a:endParaRPr sz="3600" dirty="0">
              <a:latin typeface="Aharoni" panose="02010803020104030203" pitchFamily="2" charset="-79"/>
              <a:ea typeface="Cascadia Mono SemiBold" panose="020B0609020000020004" pitchFamily="49" charset="0"/>
              <a:cs typeface="Aharoni" panose="02010803020104030203" pitchFamily="2" charset="-79"/>
            </a:endParaRPr>
          </a:p>
        </p:txBody>
      </p:sp>
      <p:grpSp>
        <p:nvGrpSpPr>
          <p:cNvPr id="1651" name="Google Shape;1651;p97"/>
          <p:cNvGrpSpPr/>
          <p:nvPr/>
        </p:nvGrpSpPr>
        <p:grpSpPr>
          <a:xfrm>
            <a:off x="893241" y="3848215"/>
            <a:ext cx="6026138" cy="4338570"/>
            <a:chOff x="1514888" y="1893390"/>
            <a:chExt cx="3103377" cy="2234303"/>
          </a:xfrm>
        </p:grpSpPr>
        <p:sp>
          <p:nvSpPr>
            <p:cNvPr id="1652" name="Google Shape;1652;p97"/>
            <p:cNvSpPr/>
            <p:nvPr/>
          </p:nvSpPr>
          <p:spPr>
            <a:xfrm>
              <a:off x="3451624" y="2066192"/>
              <a:ext cx="502308" cy="182327"/>
            </a:xfrm>
            <a:custGeom>
              <a:avLst/>
              <a:gdLst/>
              <a:ahLst/>
              <a:cxnLst/>
              <a:rect l="l" t="t" r="r" b="b"/>
              <a:pathLst>
                <a:path w="14764" h="5359" extrusionOk="0">
                  <a:moveTo>
                    <a:pt x="9959" y="0"/>
                  </a:moveTo>
                  <a:cubicBezTo>
                    <a:pt x="9946" y="0"/>
                    <a:pt x="9932" y="1"/>
                    <a:pt x="9918" y="1"/>
                  </a:cubicBezTo>
                  <a:cubicBezTo>
                    <a:pt x="7763" y="48"/>
                    <a:pt x="7715" y="3561"/>
                    <a:pt x="7715" y="3561"/>
                  </a:cubicBezTo>
                  <a:cubicBezTo>
                    <a:pt x="7715" y="3561"/>
                    <a:pt x="7136" y="739"/>
                    <a:pt x="5196" y="739"/>
                  </a:cubicBezTo>
                  <a:cubicBezTo>
                    <a:pt x="5073" y="739"/>
                    <a:pt x="4944" y="751"/>
                    <a:pt x="4810" y="775"/>
                  </a:cubicBezTo>
                  <a:cubicBezTo>
                    <a:pt x="2548" y="1156"/>
                    <a:pt x="2322" y="4120"/>
                    <a:pt x="2322" y="4120"/>
                  </a:cubicBezTo>
                  <a:cubicBezTo>
                    <a:pt x="2006" y="3975"/>
                    <a:pt x="1731" y="3914"/>
                    <a:pt x="1491" y="3914"/>
                  </a:cubicBezTo>
                  <a:cubicBezTo>
                    <a:pt x="320" y="3914"/>
                    <a:pt x="0" y="5359"/>
                    <a:pt x="0" y="5359"/>
                  </a:cubicBezTo>
                  <a:lnTo>
                    <a:pt x="14764" y="5359"/>
                  </a:lnTo>
                  <a:cubicBezTo>
                    <a:pt x="14585" y="3597"/>
                    <a:pt x="12609" y="3585"/>
                    <a:pt x="12609" y="3585"/>
                  </a:cubicBezTo>
                  <a:cubicBezTo>
                    <a:pt x="12609" y="3585"/>
                    <a:pt x="12056" y="0"/>
                    <a:pt x="9959"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1653" name="Google Shape;1653;p97"/>
            <p:cNvSpPr/>
            <p:nvPr/>
          </p:nvSpPr>
          <p:spPr>
            <a:xfrm>
              <a:off x="1514887" y="2551085"/>
              <a:ext cx="502308" cy="182327"/>
            </a:xfrm>
            <a:custGeom>
              <a:avLst/>
              <a:gdLst/>
              <a:ahLst/>
              <a:cxnLst/>
              <a:rect l="l" t="t" r="r" b="b"/>
              <a:pathLst>
                <a:path w="14764" h="5359" extrusionOk="0">
                  <a:moveTo>
                    <a:pt x="9926" y="0"/>
                  </a:moveTo>
                  <a:cubicBezTo>
                    <a:pt x="9915" y="0"/>
                    <a:pt x="9905" y="0"/>
                    <a:pt x="9894" y="1"/>
                  </a:cubicBezTo>
                  <a:cubicBezTo>
                    <a:pt x="7751" y="48"/>
                    <a:pt x="7692" y="3561"/>
                    <a:pt x="7692" y="3561"/>
                  </a:cubicBezTo>
                  <a:cubicBezTo>
                    <a:pt x="7692" y="3561"/>
                    <a:pt x="7111" y="741"/>
                    <a:pt x="5173" y="741"/>
                  </a:cubicBezTo>
                  <a:cubicBezTo>
                    <a:pt x="5054" y="741"/>
                    <a:pt x="4929" y="752"/>
                    <a:pt x="4798" y="775"/>
                  </a:cubicBezTo>
                  <a:cubicBezTo>
                    <a:pt x="2536" y="1167"/>
                    <a:pt x="2310" y="4132"/>
                    <a:pt x="2310" y="4132"/>
                  </a:cubicBezTo>
                  <a:cubicBezTo>
                    <a:pt x="1989" y="3980"/>
                    <a:pt x="1710" y="3917"/>
                    <a:pt x="1468" y="3917"/>
                  </a:cubicBezTo>
                  <a:cubicBezTo>
                    <a:pt x="310" y="3917"/>
                    <a:pt x="0" y="5358"/>
                    <a:pt x="0" y="5358"/>
                  </a:cubicBezTo>
                  <a:lnTo>
                    <a:pt x="14764" y="5358"/>
                  </a:lnTo>
                  <a:cubicBezTo>
                    <a:pt x="14574" y="3608"/>
                    <a:pt x="12597" y="3596"/>
                    <a:pt x="12597" y="3596"/>
                  </a:cubicBezTo>
                  <a:cubicBezTo>
                    <a:pt x="12597" y="3596"/>
                    <a:pt x="12043" y="0"/>
                    <a:pt x="9926"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1654" name="Google Shape;1654;p97"/>
            <p:cNvSpPr/>
            <p:nvPr/>
          </p:nvSpPr>
          <p:spPr>
            <a:xfrm>
              <a:off x="3956590" y="2454664"/>
              <a:ext cx="292662" cy="141840"/>
            </a:xfrm>
            <a:custGeom>
              <a:avLst/>
              <a:gdLst/>
              <a:ahLst/>
              <a:cxnLst/>
              <a:rect l="l" t="t" r="r" b="b"/>
              <a:pathLst>
                <a:path w="8602" h="4169" extrusionOk="0">
                  <a:moveTo>
                    <a:pt x="3734" y="0"/>
                  </a:moveTo>
                  <a:cubicBezTo>
                    <a:pt x="1488" y="0"/>
                    <a:pt x="1898" y="2763"/>
                    <a:pt x="1898" y="2763"/>
                  </a:cubicBezTo>
                  <a:cubicBezTo>
                    <a:pt x="1898" y="2763"/>
                    <a:pt x="1704" y="2720"/>
                    <a:pt x="1440" y="2720"/>
                  </a:cubicBezTo>
                  <a:cubicBezTo>
                    <a:pt x="877" y="2720"/>
                    <a:pt x="0" y="2919"/>
                    <a:pt x="41" y="4168"/>
                  </a:cubicBezTo>
                  <a:lnTo>
                    <a:pt x="8601" y="4168"/>
                  </a:lnTo>
                  <a:cubicBezTo>
                    <a:pt x="8601" y="4168"/>
                    <a:pt x="8270" y="2232"/>
                    <a:pt x="7099" y="2232"/>
                  </a:cubicBezTo>
                  <a:cubicBezTo>
                    <a:pt x="6883" y="2232"/>
                    <a:pt x="6639" y="2298"/>
                    <a:pt x="6363" y="2454"/>
                  </a:cubicBezTo>
                  <a:cubicBezTo>
                    <a:pt x="6363" y="2454"/>
                    <a:pt x="6101" y="25"/>
                    <a:pt x="3791" y="1"/>
                  </a:cubicBezTo>
                  <a:cubicBezTo>
                    <a:pt x="3772" y="1"/>
                    <a:pt x="3753" y="0"/>
                    <a:pt x="3734"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1655" name="Google Shape;1655;p97"/>
            <p:cNvSpPr/>
            <p:nvPr/>
          </p:nvSpPr>
          <p:spPr>
            <a:xfrm>
              <a:off x="2870311" y="1893390"/>
              <a:ext cx="222439" cy="274630"/>
            </a:xfrm>
            <a:custGeom>
              <a:avLst/>
              <a:gdLst/>
              <a:ahLst/>
              <a:cxnLst/>
              <a:rect l="l" t="t" r="r" b="b"/>
              <a:pathLst>
                <a:path w="6538" h="8072" extrusionOk="0">
                  <a:moveTo>
                    <a:pt x="3505" y="0"/>
                  </a:moveTo>
                  <a:cubicBezTo>
                    <a:pt x="3048" y="0"/>
                    <a:pt x="2599" y="120"/>
                    <a:pt x="2203" y="341"/>
                  </a:cubicBezTo>
                  <a:cubicBezTo>
                    <a:pt x="1906" y="508"/>
                    <a:pt x="1798" y="877"/>
                    <a:pt x="1965" y="1175"/>
                  </a:cubicBezTo>
                  <a:cubicBezTo>
                    <a:pt x="2076" y="1388"/>
                    <a:pt x="2281" y="1502"/>
                    <a:pt x="2494" y="1502"/>
                  </a:cubicBezTo>
                  <a:cubicBezTo>
                    <a:pt x="2601" y="1502"/>
                    <a:pt x="2710" y="1473"/>
                    <a:pt x="2810" y="1413"/>
                  </a:cubicBezTo>
                  <a:cubicBezTo>
                    <a:pt x="3014" y="1297"/>
                    <a:pt x="3246" y="1237"/>
                    <a:pt x="3482" y="1237"/>
                  </a:cubicBezTo>
                  <a:cubicBezTo>
                    <a:pt x="3730" y="1237"/>
                    <a:pt x="3984" y="1302"/>
                    <a:pt x="4215" y="1437"/>
                  </a:cubicBezTo>
                  <a:cubicBezTo>
                    <a:pt x="4894" y="1818"/>
                    <a:pt x="5156" y="2687"/>
                    <a:pt x="4751" y="3365"/>
                  </a:cubicBezTo>
                  <a:cubicBezTo>
                    <a:pt x="4490" y="3824"/>
                    <a:pt x="4019" y="4073"/>
                    <a:pt x="3530" y="4073"/>
                  </a:cubicBezTo>
                  <a:cubicBezTo>
                    <a:pt x="3282" y="4073"/>
                    <a:pt x="3030" y="4009"/>
                    <a:pt x="2799" y="3877"/>
                  </a:cubicBezTo>
                  <a:cubicBezTo>
                    <a:pt x="2706" y="3823"/>
                    <a:pt x="2601" y="3798"/>
                    <a:pt x="2497" y="3798"/>
                  </a:cubicBezTo>
                  <a:cubicBezTo>
                    <a:pt x="2281" y="3798"/>
                    <a:pt x="2066" y="3907"/>
                    <a:pt x="1953" y="4092"/>
                  </a:cubicBezTo>
                  <a:lnTo>
                    <a:pt x="1953" y="4127"/>
                  </a:lnTo>
                  <a:cubicBezTo>
                    <a:pt x="1947" y="4133"/>
                    <a:pt x="1938" y="4133"/>
                    <a:pt x="1931" y="4133"/>
                  </a:cubicBezTo>
                  <a:cubicBezTo>
                    <a:pt x="1923" y="4133"/>
                    <a:pt x="1917" y="4133"/>
                    <a:pt x="1917" y="4139"/>
                  </a:cubicBezTo>
                  <a:lnTo>
                    <a:pt x="1263" y="5270"/>
                  </a:lnTo>
                  <a:cubicBezTo>
                    <a:pt x="1084" y="5580"/>
                    <a:pt x="1203" y="5961"/>
                    <a:pt x="1489" y="6116"/>
                  </a:cubicBezTo>
                  <a:cubicBezTo>
                    <a:pt x="1594" y="6177"/>
                    <a:pt x="1706" y="6206"/>
                    <a:pt x="1813" y="6206"/>
                  </a:cubicBezTo>
                  <a:cubicBezTo>
                    <a:pt x="2021" y="6206"/>
                    <a:pt x="2217" y="6097"/>
                    <a:pt x="2334" y="5901"/>
                  </a:cubicBezTo>
                  <a:lnTo>
                    <a:pt x="2751" y="5187"/>
                  </a:lnTo>
                  <a:cubicBezTo>
                    <a:pt x="3003" y="5259"/>
                    <a:pt x="3260" y="5295"/>
                    <a:pt x="3514" y="5295"/>
                  </a:cubicBezTo>
                  <a:cubicBezTo>
                    <a:pt x="4434" y="5295"/>
                    <a:pt x="5314" y="4831"/>
                    <a:pt x="5799" y="3973"/>
                  </a:cubicBezTo>
                  <a:cubicBezTo>
                    <a:pt x="6537" y="2711"/>
                    <a:pt x="6097" y="1091"/>
                    <a:pt x="4834" y="365"/>
                  </a:cubicBezTo>
                  <a:cubicBezTo>
                    <a:pt x="4414" y="117"/>
                    <a:pt x="3956" y="0"/>
                    <a:pt x="3505" y="0"/>
                  </a:cubicBezTo>
                  <a:close/>
                  <a:moveTo>
                    <a:pt x="842" y="6635"/>
                  </a:moveTo>
                  <a:cubicBezTo>
                    <a:pt x="628" y="6635"/>
                    <a:pt x="410" y="6738"/>
                    <a:pt x="298" y="6937"/>
                  </a:cubicBezTo>
                  <a:lnTo>
                    <a:pt x="179" y="7128"/>
                  </a:lnTo>
                  <a:cubicBezTo>
                    <a:pt x="1" y="7449"/>
                    <a:pt x="120" y="7818"/>
                    <a:pt x="405" y="7985"/>
                  </a:cubicBezTo>
                  <a:cubicBezTo>
                    <a:pt x="508" y="8044"/>
                    <a:pt x="615" y="8072"/>
                    <a:pt x="720" y="8072"/>
                  </a:cubicBezTo>
                  <a:cubicBezTo>
                    <a:pt x="932" y="8072"/>
                    <a:pt x="1131" y="7958"/>
                    <a:pt x="1251" y="7759"/>
                  </a:cubicBezTo>
                  <a:lnTo>
                    <a:pt x="1370" y="7568"/>
                  </a:lnTo>
                  <a:cubicBezTo>
                    <a:pt x="1548" y="7271"/>
                    <a:pt x="1465" y="6890"/>
                    <a:pt x="1144" y="6711"/>
                  </a:cubicBezTo>
                  <a:cubicBezTo>
                    <a:pt x="1053" y="6660"/>
                    <a:pt x="948" y="6635"/>
                    <a:pt x="842" y="6635"/>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656" name="Google Shape;1656;p97"/>
            <p:cNvSpPr/>
            <p:nvPr/>
          </p:nvSpPr>
          <p:spPr>
            <a:xfrm>
              <a:off x="1888380" y="2045370"/>
              <a:ext cx="145072" cy="197637"/>
            </a:xfrm>
            <a:custGeom>
              <a:avLst/>
              <a:gdLst/>
              <a:ahLst/>
              <a:cxnLst/>
              <a:rect l="l" t="t" r="r" b="b"/>
              <a:pathLst>
                <a:path w="4264" h="5809" extrusionOk="0">
                  <a:moveTo>
                    <a:pt x="1898" y="1"/>
                  </a:moveTo>
                  <a:cubicBezTo>
                    <a:pt x="1599" y="1"/>
                    <a:pt x="1296" y="71"/>
                    <a:pt x="1013" y="220"/>
                  </a:cubicBezTo>
                  <a:cubicBezTo>
                    <a:pt x="406" y="541"/>
                    <a:pt x="48" y="1161"/>
                    <a:pt x="13" y="1803"/>
                  </a:cubicBezTo>
                  <a:cubicBezTo>
                    <a:pt x="1" y="2054"/>
                    <a:pt x="191" y="2244"/>
                    <a:pt x="429" y="2268"/>
                  </a:cubicBezTo>
                  <a:cubicBezTo>
                    <a:pt x="691" y="2268"/>
                    <a:pt x="882" y="2089"/>
                    <a:pt x="894" y="1827"/>
                  </a:cubicBezTo>
                  <a:cubicBezTo>
                    <a:pt x="918" y="1494"/>
                    <a:pt x="1108" y="1172"/>
                    <a:pt x="1430" y="994"/>
                  </a:cubicBezTo>
                  <a:cubicBezTo>
                    <a:pt x="1585" y="912"/>
                    <a:pt x="1752" y="873"/>
                    <a:pt x="1915" y="873"/>
                  </a:cubicBezTo>
                  <a:cubicBezTo>
                    <a:pt x="2275" y="873"/>
                    <a:pt x="2618" y="1063"/>
                    <a:pt x="2799" y="1399"/>
                  </a:cubicBezTo>
                  <a:cubicBezTo>
                    <a:pt x="3073" y="1887"/>
                    <a:pt x="2882" y="2506"/>
                    <a:pt x="2370" y="2768"/>
                  </a:cubicBezTo>
                  <a:cubicBezTo>
                    <a:pt x="2168" y="2875"/>
                    <a:pt x="2084" y="3161"/>
                    <a:pt x="2192" y="3363"/>
                  </a:cubicBezTo>
                  <a:cubicBezTo>
                    <a:pt x="2192" y="3375"/>
                    <a:pt x="2192" y="3375"/>
                    <a:pt x="2203" y="3375"/>
                  </a:cubicBezTo>
                  <a:lnTo>
                    <a:pt x="2203" y="3399"/>
                  </a:lnTo>
                  <a:lnTo>
                    <a:pt x="2644" y="4209"/>
                  </a:lnTo>
                  <a:cubicBezTo>
                    <a:pt x="2725" y="4362"/>
                    <a:pt x="2871" y="4439"/>
                    <a:pt x="3024" y="4439"/>
                  </a:cubicBezTo>
                  <a:cubicBezTo>
                    <a:pt x="3097" y="4439"/>
                    <a:pt x="3170" y="4422"/>
                    <a:pt x="3239" y="4387"/>
                  </a:cubicBezTo>
                  <a:cubicBezTo>
                    <a:pt x="3454" y="4268"/>
                    <a:pt x="3537" y="4018"/>
                    <a:pt x="3418" y="3792"/>
                  </a:cubicBezTo>
                  <a:lnTo>
                    <a:pt x="3144" y="3280"/>
                  </a:lnTo>
                  <a:cubicBezTo>
                    <a:pt x="3787" y="2708"/>
                    <a:pt x="3977" y="1768"/>
                    <a:pt x="3561" y="994"/>
                  </a:cubicBezTo>
                  <a:cubicBezTo>
                    <a:pt x="3230" y="365"/>
                    <a:pt x="2577" y="1"/>
                    <a:pt x="1898" y="1"/>
                  </a:cubicBezTo>
                  <a:close/>
                  <a:moveTo>
                    <a:pt x="3691" y="4777"/>
                  </a:moveTo>
                  <a:cubicBezTo>
                    <a:pt x="3620" y="4777"/>
                    <a:pt x="3547" y="4797"/>
                    <a:pt x="3477" y="4840"/>
                  </a:cubicBezTo>
                  <a:cubicBezTo>
                    <a:pt x="3263" y="4947"/>
                    <a:pt x="3180" y="5221"/>
                    <a:pt x="3299" y="5435"/>
                  </a:cubicBezTo>
                  <a:lnTo>
                    <a:pt x="3370" y="5578"/>
                  </a:lnTo>
                  <a:cubicBezTo>
                    <a:pt x="3451" y="5731"/>
                    <a:pt x="3598" y="5808"/>
                    <a:pt x="3750" y="5808"/>
                  </a:cubicBezTo>
                  <a:cubicBezTo>
                    <a:pt x="3823" y="5808"/>
                    <a:pt x="3897" y="5791"/>
                    <a:pt x="3966" y="5756"/>
                  </a:cubicBezTo>
                  <a:cubicBezTo>
                    <a:pt x="4192" y="5637"/>
                    <a:pt x="4263" y="5387"/>
                    <a:pt x="4144" y="5161"/>
                  </a:cubicBezTo>
                  <a:lnTo>
                    <a:pt x="4073" y="5018"/>
                  </a:lnTo>
                  <a:cubicBezTo>
                    <a:pt x="3984" y="4865"/>
                    <a:pt x="3841" y="4777"/>
                    <a:pt x="3691" y="4777"/>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657" name="Google Shape;1657;p97"/>
            <p:cNvSpPr/>
            <p:nvPr/>
          </p:nvSpPr>
          <p:spPr>
            <a:xfrm>
              <a:off x="2936758" y="2165164"/>
              <a:ext cx="190016" cy="166710"/>
            </a:xfrm>
            <a:custGeom>
              <a:avLst/>
              <a:gdLst/>
              <a:ahLst/>
              <a:cxnLst/>
              <a:rect l="l" t="t" r="r" b="b"/>
              <a:pathLst>
                <a:path w="5585" h="4900" extrusionOk="0">
                  <a:moveTo>
                    <a:pt x="3462" y="1"/>
                  </a:moveTo>
                  <a:cubicBezTo>
                    <a:pt x="3347" y="1"/>
                    <a:pt x="3233" y="11"/>
                    <a:pt x="3120" y="33"/>
                  </a:cubicBezTo>
                  <a:cubicBezTo>
                    <a:pt x="2870" y="80"/>
                    <a:pt x="2727" y="307"/>
                    <a:pt x="2762" y="545"/>
                  </a:cubicBezTo>
                  <a:cubicBezTo>
                    <a:pt x="2804" y="764"/>
                    <a:pt x="2993" y="910"/>
                    <a:pt x="3200" y="910"/>
                  </a:cubicBezTo>
                  <a:cubicBezTo>
                    <a:pt x="3228" y="910"/>
                    <a:pt x="3257" y="908"/>
                    <a:pt x="3286" y="902"/>
                  </a:cubicBezTo>
                  <a:cubicBezTo>
                    <a:pt x="3348" y="891"/>
                    <a:pt x="3410" y="886"/>
                    <a:pt x="3472" y="886"/>
                  </a:cubicBezTo>
                  <a:cubicBezTo>
                    <a:pt x="3755" y="886"/>
                    <a:pt x="4031" y="998"/>
                    <a:pt x="4227" y="1223"/>
                  </a:cubicBezTo>
                  <a:cubicBezTo>
                    <a:pt x="4596" y="1664"/>
                    <a:pt x="4572" y="2283"/>
                    <a:pt x="4132" y="2652"/>
                  </a:cubicBezTo>
                  <a:cubicBezTo>
                    <a:pt x="3943" y="2813"/>
                    <a:pt x="3712" y="2895"/>
                    <a:pt x="3479" y="2895"/>
                  </a:cubicBezTo>
                  <a:cubicBezTo>
                    <a:pt x="3196" y="2895"/>
                    <a:pt x="2912" y="2775"/>
                    <a:pt x="2703" y="2533"/>
                  </a:cubicBezTo>
                  <a:cubicBezTo>
                    <a:pt x="2620" y="2437"/>
                    <a:pt x="2499" y="2390"/>
                    <a:pt x="2378" y="2390"/>
                  </a:cubicBezTo>
                  <a:cubicBezTo>
                    <a:pt x="2273" y="2390"/>
                    <a:pt x="2167" y="2425"/>
                    <a:pt x="2084" y="2497"/>
                  </a:cubicBezTo>
                  <a:cubicBezTo>
                    <a:pt x="2072" y="2497"/>
                    <a:pt x="2072" y="2497"/>
                    <a:pt x="2072" y="2509"/>
                  </a:cubicBezTo>
                  <a:lnTo>
                    <a:pt x="2048" y="2509"/>
                  </a:lnTo>
                  <a:lnTo>
                    <a:pt x="1357" y="3116"/>
                  </a:lnTo>
                  <a:cubicBezTo>
                    <a:pt x="1155" y="3283"/>
                    <a:pt x="1155" y="3569"/>
                    <a:pt x="1310" y="3747"/>
                  </a:cubicBezTo>
                  <a:cubicBezTo>
                    <a:pt x="1392" y="3849"/>
                    <a:pt x="1509" y="3900"/>
                    <a:pt x="1628" y="3900"/>
                  </a:cubicBezTo>
                  <a:cubicBezTo>
                    <a:pt x="1733" y="3900"/>
                    <a:pt x="1840" y="3861"/>
                    <a:pt x="1929" y="3783"/>
                  </a:cubicBezTo>
                  <a:lnTo>
                    <a:pt x="2381" y="3402"/>
                  </a:lnTo>
                  <a:cubicBezTo>
                    <a:pt x="2707" y="3636"/>
                    <a:pt x="3101" y="3756"/>
                    <a:pt x="3497" y="3756"/>
                  </a:cubicBezTo>
                  <a:cubicBezTo>
                    <a:pt x="3926" y="3756"/>
                    <a:pt x="4356" y="3616"/>
                    <a:pt x="4703" y="3331"/>
                  </a:cubicBezTo>
                  <a:cubicBezTo>
                    <a:pt x="5489" y="2640"/>
                    <a:pt x="5584" y="1450"/>
                    <a:pt x="4894" y="664"/>
                  </a:cubicBezTo>
                  <a:cubicBezTo>
                    <a:pt x="4512" y="224"/>
                    <a:pt x="3987" y="1"/>
                    <a:pt x="3462" y="1"/>
                  </a:cubicBezTo>
                  <a:close/>
                  <a:moveTo>
                    <a:pt x="589" y="3902"/>
                  </a:moveTo>
                  <a:cubicBezTo>
                    <a:pt x="488" y="3902"/>
                    <a:pt x="388" y="3936"/>
                    <a:pt x="310" y="4009"/>
                  </a:cubicBezTo>
                  <a:lnTo>
                    <a:pt x="191" y="4117"/>
                  </a:lnTo>
                  <a:cubicBezTo>
                    <a:pt x="0" y="4283"/>
                    <a:pt x="0" y="4569"/>
                    <a:pt x="143" y="4748"/>
                  </a:cubicBezTo>
                  <a:cubicBezTo>
                    <a:pt x="232" y="4849"/>
                    <a:pt x="348" y="4900"/>
                    <a:pt x="468" y="4900"/>
                  </a:cubicBezTo>
                  <a:cubicBezTo>
                    <a:pt x="572" y="4900"/>
                    <a:pt x="680" y="4861"/>
                    <a:pt x="774" y="4783"/>
                  </a:cubicBezTo>
                  <a:lnTo>
                    <a:pt x="893" y="4676"/>
                  </a:lnTo>
                  <a:cubicBezTo>
                    <a:pt x="1072" y="4521"/>
                    <a:pt x="1096" y="4248"/>
                    <a:pt x="941" y="4057"/>
                  </a:cubicBezTo>
                  <a:cubicBezTo>
                    <a:pt x="847" y="3957"/>
                    <a:pt x="717" y="3902"/>
                    <a:pt x="589" y="3902"/>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658" name="Google Shape;1658;p97"/>
            <p:cNvSpPr/>
            <p:nvPr/>
          </p:nvSpPr>
          <p:spPr>
            <a:xfrm>
              <a:off x="1990482" y="2839326"/>
              <a:ext cx="998935" cy="1104064"/>
            </a:xfrm>
            <a:custGeom>
              <a:avLst/>
              <a:gdLst/>
              <a:ahLst/>
              <a:cxnLst/>
              <a:rect l="l" t="t" r="r" b="b"/>
              <a:pathLst>
                <a:path w="29361" h="32451" extrusionOk="0">
                  <a:moveTo>
                    <a:pt x="13748" y="0"/>
                  </a:moveTo>
                  <a:cubicBezTo>
                    <a:pt x="11470" y="0"/>
                    <a:pt x="6691" y="306"/>
                    <a:pt x="2643" y="2578"/>
                  </a:cubicBezTo>
                  <a:lnTo>
                    <a:pt x="0" y="10841"/>
                  </a:lnTo>
                  <a:lnTo>
                    <a:pt x="2941" y="24890"/>
                  </a:lnTo>
                  <a:lnTo>
                    <a:pt x="2941" y="32450"/>
                  </a:lnTo>
                  <a:lnTo>
                    <a:pt x="27051" y="32450"/>
                  </a:lnTo>
                  <a:lnTo>
                    <a:pt x="26956" y="24509"/>
                  </a:lnTo>
                  <a:lnTo>
                    <a:pt x="29361" y="10198"/>
                  </a:lnTo>
                  <a:lnTo>
                    <a:pt x="26527" y="2173"/>
                  </a:lnTo>
                  <a:cubicBezTo>
                    <a:pt x="22946" y="245"/>
                    <a:pt x="18125" y="21"/>
                    <a:pt x="16074" y="21"/>
                  </a:cubicBezTo>
                  <a:cubicBezTo>
                    <a:pt x="15452" y="21"/>
                    <a:pt x="15085" y="42"/>
                    <a:pt x="15085" y="42"/>
                  </a:cubicBezTo>
                  <a:cubicBezTo>
                    <a:pt x="15085" y="42"/>
                    <a:pt x="14586" y="0"/>
                    <a:pt x="13748" y="0"/>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659" name="Google Shape;1659;p97"/>
            <p:cNvSpPr/>
            <p:nvPr/>
          </p:nvSpPr>
          <p:spPr>
            <a:xfrm>
              <a:off x="2090543" y="3455648"/>
              <a:ext cx="393334" cy="487338"/>
            </a:xfrm>
            <a:custGeom>
              <a:avLst/>
              <a:gdLst/>
              <a:ahLst/>
              <a:cxnLst/>
              <a:rect l="l" t="t" r="r" b="b"/>
              <a:pathLst>
                <a:path w="11561" h="14324" extrusionOk="0">
                  <a:moveTo>
                    <a:pt x="11561" y="0"/>
                  </a:moveTo>
                  <a:lnTo>
                    <a:pt x="0" y="6882"/>
                  </a:lnTo>
                  <a:lnTo>
                    <a:pt x="0" y="14323"/>
                  </a:lnTo>
                  <a:lnTo>
                    <a:pt x="2846" y="14323"/>
                  </a:lnTo>
                  <a:cubicBezTo>
                    <a:pt x="4441" y="13454"/>
                    <a:pt x="7310" y="11454"/>
                    <a:pt x="9037" y="7739"/>
                  </a:cubicBezTo>
                  <a:cubicBezTo>
                    <a:pt x="11525" y="2393"/>
                    <a:pt x="11561" y="0"/>
                    <a:pt x="11561" y="0"/>
                  </a:cubicBez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1660" name="Google Shape;1660;p97"/>
            <p:cNvSpPr/>
            <p:nvPr/>
          </p:nvSpPr>
          <p:spPr>
            <a:xfrm>
              <a:off x="2908383" y="3673156"/>
              <a:ext cx="2892" cy="270241"/>
            </a:xfrm>
            <a:custGeom>
              <a:avLst/>
              <a:gdLst/>
              <a:ahLst/>
              <a:cxnLst/>
              <a:rect l="l" t="t" r="r" b="b"/>
              <a:pathLst>
                <a:path w="85" h="7943" fill="none" extrusionOk="0">
                  <a:moveTo>
                    <a:pt x="1" y="1"/>
                  </a:moveTo>
                  <a:lnTo>
                    <a:pt x="84" y="7942"/>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61" name="Google Shape;1661;p97"/>
            <p:cNvSpPr/>
            <p:nvPr/>
          </p:nvSpPr>
          <p:spPr>
            <a:xfrm>
              <a:off x="2427165" y="2715959"/>
              <a:ext cx="154768" cy="151128"/>
            </a:xfrm>
            <a:custGeom>
              <a:avLst/>
              <a:gdLst/>
              <a:ahLst/>
              <a:cxnLst/>
              <a:rect l="l" t="t" r="r" b="b"/>
              <a:pathLst>
                <a:path w="4549" h="4442" extrusionOk="0">
                  <a:moveTo>
                    <a:pt x="155" y="0"/>
                  </a:moveTo>
                  <a:lnTo>
                    <a:pt x="0" y="4441"/>
                  </a:lnTo>
                  <a:lnTo>
                    <a:pt x="4548" y="4370"/>
                  </a:lnTo>
                  <a:lnTo>
                    <a:pt x="4143"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662" name="Google Shape;1662;p97"/>
            <p:cNvSpPr/>
            <p:nvPr/>
          </p:nvSpPr>
          <p:spPr>
            <a:xfrm>
              <a:off x="2429989" y="2715959"/>
              <a:ext cx="142622" cy="57736"/>
            </a:xfrm>
            <a:custGeom>
              <a:avLst/>
              <a:gdLst/>
              <a:ahLst/>
              <a:cxnLst/>
              <a:rect l="l" t="t" r="r" b="b"/>
              <a:pathLst>
                <a:path w="4192" h="1697" extrusionOk="0">
                  <a:moveTo>
                    <a:pt x="60" y="0"/>
                  </a:moveTo>
                  <a:lnTo>
                    <a:pt x="0" y="1524"/>
                  </a:lnTo>
                  <a:cubicBezTo>
                    <a:pt x="527" y="1620"/>
                    <a:pt x="1215" y="1696"/>
                    <a:pt x="2060" y="1696"/>
                  </a:cubicBezTo>
                  <a:cubicBezTo>
                    <a:pt x="2685" y="1696"/>
                    <a:pt x="3396" y="1655"/>
                    <a:pt x="4191" y="1548"/>
                  </a:cubicBezTo>
                  <a:lnTo>
                    <a:pt x="4049" y="0"/>
                  </a:ln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1663" name="Google Shape;1663;p97"/>
            <p:cNvSpPr/>
            <p:nvPr/>
          </p:nvSpPr>
          <p:spPr>
            <a:xfrm>
              <a:off x="2097008" y="1964600"/>
              <a:ext cx="743358" cy="535072"/>
            </a:xfrm>
            <a:custGeom>
              <a:avLst/>
              <a:gdLst/>
              <a:ahLst/>
              <a:cxnLst/>
              <a:rect l="l" t="t" r="r" b="b"/>
              <a:pathLst>
                <a:path w="21849" h="15727" extrusionOk="0">
                  <a:moveTo>
                    <a:pt x="11181" y="0"/>
                  </a:moveTo>
                  <a:cubicBezTo>
                    <a:pt x="10356" y="0"/>
                    <a:pt x="9432" y="124"/>
                    <a:pt x="8394" y="427"/>
                  </a:cubicBezTo>
                  <a:cubicBezTo>
                    <a:pt x="4370" y="1606"/>
                    <a:pt x="4573" y="4594"/>
                    <a:pt x="4573" y="4594"/>
                  </a:cubicBezTo>
                  <a:cubicBezTo>
                    <a:pt x="1" y="5797"/>
                    <a:pt x="2287" y="12798"/>
                    <a:pt x="2287" y="12798"/>
                  </a:cubicBezTo>
                  <a:lnTo>
                    <a:pt x="2882" y="14381"/>
                  </a:lnTo>
                  <a:lnTo>
                    <a:pt x="10109" y="15727"/>
                  </a:lnTo>
                  <a:lnTo>
                    <a:pt x="20586" y="11940"/>
                  </a:lnTo>
                  <a:cubicBezTo>
                    <a:pt x="21848" y="9762"/>
                    <a:pt x="20646" y="8035"/>
                    <a:pt x="20646" y="8035"/>
                  </a:cubicBezTo>
                  <a:cubicBezTo>
                    <a:pt x="20789" y="7345"/>
                    <a:pt x="20884" y="6487"/>
                    <a:pt x="20705" y="5606"/>
                  </a:cubicBezTo>
                  <a:cubicBezTo>
                    <a:pt x="20301" y="3666"/>
                    <a:pt x="17800" y="2713"/>
                    <a:pt x="16264" y="1749"/>
                  </a:cubicBezTo>
                  <a:cubicBezTo>
                    <a:pt x="15132" y="1032"/>
                    <a:pt x="13566" y="0"/>
                    <a:pt x="11181"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664" name="Google Shape;1664;p97"/>
            <p:cNvSpPr/>
            <p:nvPr/>
          </p:nvSpPr>
          <p:spPr>
            <a:xfrm>
              <a:off x="2248103" y="2117260"/>
              <a:ext cx="190016" cy="60390"/>
            </a:xfrm>
            <a:custGeom>
              <a:avLst/>
              <a:gdLst/>
              <a:ahLst/>
              <a:cxnLst/>
              <a:rect l="l" t="t" r="r" b="b"/>
              <a:pathLst>
                <a:path w="5585" h="1775" fill="none" extrusionOk="0">
                  <a:moveTo>
                    <a:pt x="5585" y="1536"/>
                  </a:moveTo>
                  <a:cubicBezTo>
                    <a:pt x="5585" y="1536"/>
                    <a:pt x="2846" y="1774"/>
                    <a:pt x="1" y="0"/>
                  </a:cubicBezTo>
                </a:path>
              </a:pathLst>
            </a:custGeom>
            <a:noFill/>
            <a:ln w="4475" cap="rnd"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65" name="Google Shape;1665;p97"/>
            <p:cNvSpPr/>
            <p:nvPr/>
          </p:nvSpPr>
          <p:spPr>
            <a:xfrm>
              <a:off x="2549885" y="2190579"/>
              <a:ext cx="42154" cy="59573"/>
            </a:xfrm>
            <a:custGeom>
              <a:avLst/>
              <a:gdLst/>
              <a:ahLst/>
              <a:cxnLst/>
              <a:rect l="l" t="t" r="r" b="b"/>
              <a:pathLst>
                <a:path w="1239" h="1751" fill="none" extrusionOk="0">
                  <a:moveTo>
                    <a:pt x="1239" y="0"/>
                  </a:moveTo>
                  <a:cubicBezTo>
                    <a:pt x="1239" y="0"/>
                    <a:pt x="1001" y="1250"/>
                    <a:pt x="1" y="1750"/>
                  </a:cubicBezTo>
                </a:path>
              </a:pathLst>
            </a:custGeom>
            <a:noFill/>
            <a:ln w="4475" cap="rnd" cmpd="sng">
              <a:solidFill>
                <a:schemeClr val="lt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66" name="Google Shape;1666;p97"/>
            <p:cNvSpPr/>
            <p:nvPr/>
          </p:nvSpPr>
          <p:spPr>
            <a:xfrm>
              <a:off x="2784438" y="2232291"/>
              <a:ext cx="21094" cy="38513"/>
            </a:xfrm>
            <a:custGeom>
              <a:avLst/>
              <a:gdLst/>
              <a:ahLst/>
              <a:cxnLst/>
              <a:rect l="l" t="t" r="r" b="b"/>
              <a:pathLst>
                <a:path w="620" h="1132" fill="none" extrusionOk="0">
                  <a:moveTo>
                    <a:pt x="620" y="0"/>
                  </a:moveTo>
                  <a:cubicBezTo>
                    <a:pt x="620" y="0"/>
                    <a:pt x="322" y="846"/>
                    <a:pt x="0" y="1132"/>
                  </a:cubicBezTo>
                </a:path>
              </a:pathLst>
            </a:custGeom>
            <a:noFill/>
            <a:ln w="4475" cap="rnd"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67" name="Google Shape;1667;p97"/>
            <p:cNvSpPr/>
            <p:nvPr/>
          </p:nvSpPr>
          <p:spPr>
            <a:xfrm>
              <a:off x="2204418" y="2204325"/>
              <a:ext cx="675653" cy="534596"/>
            </a:xfrm>
            <a:custGeom>
              <a:avLst/>
              <a:gdLst/>
              <a:ahLst/>
              <a:cxnLst/>
              <a:rect l="l" t="t" r="r" b="b"/>
              <a:pathLst>
                <a:path w="19859" h="15713" extrusionOk="0">
                  <a:moveTo>
                    <a:pt x="12762" y="1"/>
                  </a:moveTo>
                  <a:cubicBezTo>
                    <a:pt x="12762" y="1"/>
                    <a:pt x="11536" y="1072"/>
                    <a:pt x="9762" y="1263"/>
                  </a:cubicBezTo>
                  <a:cubicBezTo>
                    <a:pt x="9646" y="1276"/>
                    <a:pt x="9533" y="1282"/>
                    <a:pt x="9423" y="1282"/>
                  </a:cubicBezTo>
                  <a:cubicBezTo>
                    <a:pt x="8057" y="1282"/>
                    <a:pt x="7090" y="343"/>
                    <a:pt x="5772" y="343"/>
                  </a:cubicBezTo>
                  <a:cubicBezTo>
                    <a:pt x="5568" y="343"/>
                    <a:pt x="5355" y="365"/>
                    <a:pt x="5130" y="418"/>
                  </a:cubicBezTo>
                  <a:cubicBezTo>
                    <a:pt x="3368" y="834"/>
                    <a:pt x="3785" y="2418"/>
                    <a:pt x="3332" y="2668"/>
                  </a:cubicBezTo>
                  <a:cubicBezTo>
                    <a:pt x="3235" y="2723"/>
                    <a:pt x="3132" y="2745"/>
                    <a:pt x="3030" y="2745"/>
                  </a:cubicBezTo>
                  <a:cubicBezTo>
                    <a:pt x="2672" y="2745"/>
                    <a:pt x="2332" y="2477"/>
                    <a:pt x="2332" y="2477"/>
                  </a:cubicBezTo>
                  <a:lnTo>
                    <a:pt x="2332" y="2477"/>
                  </a:lnTo>
                  <a:cubicBezTo>
                    <a:pt x="2499" y="4585"/>
                    <a:pt x="1642" y="6823"/>
                    <a:pt x="1165" y="6823"/>
                  </a:cubicBezTo>
                  <a:cubicBezTo>
                    <a:pt x="1164" y="6823"/>
                    <a:pt x="1162" y="6823"/>
                    <a:pt x="1160" y="6823"/>
                  </a:cubicBezTo>
                  <a:cubicBezTo>
                    <a:pt x="770" y="6823"/>
                    <a:pt x="511" y="5526"/>
                    <a:pt x="511" y="5525"/>
                  </a:cubicBezTo>
                  <a:lnTo>
                    <a:pt x="511" y="5525"/>
                  </a:lnTo>
                  <a:cubicBezTo>
                    <a:pt x="511" y="5526"/>
                    <a:pt x="1" y="15713"/>
                    <a:pt x="9207" y="15713"/>
                  </a:cubicBezTo>
                  <a:cubicBezTo>
                    <a:pt x="9437" y="15713"/>
                    <a:pt x="9674" y="15706"/>
                    <a:pt x="9917" y="15693"/>
                  </a:cubicBezTo>
                  <a:cubicBezTo>
                    <a:pt x="19858" y="15158"/>
                    <a:pt x="16489" y="2835"/>
                    <a:pt x="16489" y="2835"/>
                  </a:cubicBezTo>
                  <a:lnTo>
                    <a:pt x="16489" y="2835"/>
                  </a:lnTo>
                  <a:cubicBezTo>
                    <a:pt x="16443" y="2836"/>
                    <a:pt x="16397" y="2837"/>
                    <a:pt x="16352" y="2837"/>
                  </a:cubicBezTo>
                  <a:cubicBezTo>
                    <a:pt x="13569" y="2837"/>
                    <a:pt x="12762" y="1"/>
                    <a:pt x="12762"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668" name="Google Shape;1668;p97"/>
            <p:cNvSpPr/>
            <p:nvPr/>
          </p:nvSpPr>
          <p:spPr>
            <a:xfrm>
              <a:off x="2073838" y="2380358"/>
              <a:ext cx="196174" cy="202162"/>
            </a:xfrm>
            <a:custGeom>
              <a:avLst/>
              <a:gdLst/>
              <a:ahLst/>
              <a:cxnLst/>
              <a:rect l="l" t="t" r="r" b="b"/>
              <a:pathLst>
                <a:path w="5766" h="5942" extrusionOk="0">
                  <a:moveTo>
                    <a:pt x="2964" y="1"/>
                  </a:moveTo>
                  <a:cubicBezTo>
                    <a:pt x="2096" y="1"/>
                    <a:pt x="1077" y="366"/>
                    <a:pt x="622" y="1899"/>
                  </a:cubicBezTo>
                  <a:cubicBezTo>
                    <a:pt x="1" y="4069"/>
                    <a:pt x="1728" y="5941"/>
                    <a:pt x="3598" y="5941"/>
                  </a:cubicBezTo>
                  <a:cubicBezTo>
                    <a:pt x="4344" y="5941"/>
                    <a:pt x="5113" y="5643"/>
                    <a:pt x="5765" y="4947"/>
                  </a:cubicBezTo>
                  <a:cubicBezTo>
                    <a:pt x="5765" y="4947"/>
                    <a:pt x="4753" y="3673"/>
                    <a:pt x="4420" y="304"/>
                  </a:cubicBezTo>
                  <a:cubicBezTo>
                    <a:pt x="4420" y="304"/>
                    <a:pt x="3755" y="1"/>
                    <a:pt x="2964"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669" name="Google Shape;1669;p97"/>
            <p:cNvSpPr/>
            <p:nvPr/>
          </p:nvSpPr>
          <p:spPr>
            <a:xfrm>
              <a:off x="2120892" y="2431188"/>
              <a:ext cx="68113" cy="49843"/>
            </a:xfrm>
            <a:custGeom>
              <a:avLst/>
              <a:gdLst/>
              <a:ahLst/>
              <a:cxnLst/>
              <a:rect l="l" t="t" r="r" b="b"/>
              <a:pathLst>
                <a:path w="2002" h="1465" fill="none" extrusionOk="0">
                  <a:moveTo>
                    <a:pt x="1" y="1465"/>
                  </a:moveTo>
                  <a:cubicBezTo>
                    <a:pt x="1" y="1465"/>
                    <a:pt x="251" y="0"/>
                    <a:pt x="2001" y="48"/>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70" name="Google Shape;1670;p97"/>
            <p:cNvSpPr/>
            <p:nvPr/>
          </p:nvSpPr>
          <p:spPr>
            <a:xfrm>
              <a:off x="2147225" y="2443335"/>
              <a:ext cx="35690" cy="58757"/>
            </a:xfrm>
            <a:custGeom>
              <a:avLst/>
              <a:gdLst/>
              <a:ahLst/>
              <a:cxnLst/>
              <a:rect l="l" t="t" r="r" b="b"/>
              <a:pathLst>
                <a:path w="1049" h="1727" fill="none" extrusionOk="0">
                  <a:moveTo>
                    <a:pt x="1049" y="1727"/>
                  </a:moveTo>
                  <a:cubicBezTo>
                    <a:pt x="1049" y="1727"/>
                    <a:pt x="60" y="1144"/>
                    <a:pt x="1" y="1"/>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71" name="Google Shape;1671;p97"/>
            <p:cNvSpPr/>
            <p:nvPr/>
          </p:nvSpPr>
          <p:spPr>
            <a:xfrm>
              <a:off x="2758512" y="2337184"/>
              <a:ext cx="124284" cy="184470"/>
            </a:xfrm>
            <a:custGeom>
              <a:avLst/>
              <a:gdLst/>
              <a:ahLst/>
              <a:cxnLst/>
              <a:rect l="l" t="t" r="r" b="b"/>
              <a:pathLst>
                <a:path w="3653" h="5422" extrusionOk="0">
                  <a:moveTo>
                    <a:pt x="1325" y="1"/>
                  </a:moveTo>
                  <a:cubicBezTo>
                    <a:pt x="613" y="1"/>
                    <a:pt x="0" y="549"/>
                    <a:pt x="0" y="549"/>
                  </a:cubicBezTo>
                  <a:lnTo>
                    <a:pt x="358" y="5371"/>
                  </a:lnTo>
                  <a:cubicBezTo>
                    <a:pt x="497" y="5405"/>
                    <a:pt x="635" y="5421"/>
                    <a:pt x="769" y="5421"/>
                  </a:cubicBezTo>
                  <a:cubicBezTo>
                    <a:pt x="2464" y="5421"/>
                    <a:pt x="3652" y="2834"/>
                    <a:pt x="2703" y="1013"/>
                  </a:cubicBezTo>
                  <a:cubicBezTo>
                    <a:pt x="2298" y="236"/>
                    <a:pt x="1790" y="1"/>
                    <a:pt x="1325"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672" name="Google Shape;1672;p97"/>
            <p:cNvSpPr/>
            <p:nvPr/>
          </p:nvSpPr>
          <p:spPr>
            <a:xfrm>
              <a:off x="2557982" y="2406080"/>
              <a:ext cx="36506" cy="58757"/>
            </a:xfrm>
            <a:custGeom>
              <a:avLst/>
              <a:gdLst/>
              <a:ahLst/>
              <a:cxnLst/>
              <a:rect l="l" t="t" r="r" b="b"/>
              <a:pathLst>
                <a:path w="1073" h="1727" fill="none" extrusionOk="0">
                  <a:moveTo>
                    <a:pt x="1" y="0"/>
                  </a:moveTo>
                  <a:cubicBezTo>
                    <a:pt x="1" y="0"/>
                    <a:pt x="608" y="500"/>
                    <a:pt x="1072" y="1393"/>
                  </a:cubicBezTo>
                  <a:lnTo>
                    <a:pt x="251" y="1727"/>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73" name="Google Shape;1673;p97"/>
            <p:cNvSpPr/>
            <p:nvPr/>
          </p:nvSpPr>
          <p:spPr>
            <a:xfrm>
              <a:off x="2362351" y="2327079"/>
              <a:ext cx="126802" cy="73353"/>
            </a:xfrm>
            <a:custGeom>
              <a:avLst/>
              <a:gdLst/>
              <a:ahLst/>
              <a:cxnLst/>
              <a:rect l="l" t="t" r="r" b="b"/>
              <a:pathLst>
                <a:path w="3727" h="2156" fill="none" extrusionOk="0">
                  <a:moveTo>
                    <a:pt x="0" y="2156"/>
                  </a:moveTo>
                  <a:cubicBezTo>
                    <a:pt x="0" y="2156"/>
                    <a:pt x="822" y="24"/>
                    <a:pt x="3727" y="0"/>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74" name="Google Shape;1674;p97"/>
            <p:cNvSpPr/>
            <p:nvPr/>
          </p:nvSpPr>
          <p:spPr>
            <a:xfrm>
              <a:off x="2624837" y="2204733"/>
              <a:ext cx="23918" cy="68113"/>
            </a:xfrm>
            <a:custGeom>
              <a:avLst/>
              <a:gdLst/>
              <a:ahLst/>
              <a:cxnLst/>
              <a:rect l="l" t="t" r="r" b="b"/>
              <a:pathLst>
                <a:path w="703" h="2002" fill="none" extrusionOk="0">
                  <a:moveTo>
                    <a:pt x="405" y="1"/>
                  </a:moveTo>
                  <a:cubicBezTo>
                    <a:pt x="405" y="1"/>
                    <a:pt x="0" y="953"/>
                    <a:pt x="703" y="2001"/>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75" name="Google Shape;1675;p97"/>
            <p:cNvSpPr/>
            <p:nvPr/>
          </p:nvSpPr>
          <p:spPr>
            <a:xfrm>
              <a:off x="2436861" y="2406454"/>
              <a:ext cx="18678" cy="20754"/>
            </a:xfrm>
            <a:custGeom>
              <a:avLst/>
              <a:gdLst/>
              <a:ahLst/>
              <a:cxnLst/>
              <a:rect l="l" t="t" r="r" b="b"/>
              <a:pathLst>
                <a:path w="549" h="610" extrusionOk="0">
                  <a:moveTo>
                    <a:pt x="270" y="0"/>
                  </a:moveTo>
                  <a:cubicBezTo>
                    <a:pt x="264" y="0"/>
                    <a:pt x="257" y="1"/>
                    <a:pt x="251" y="1"/>
                  </a:cubicBezTo>
                  <a:cubicBezTo>
                    <a:pt x="108" y="13"/>
                    <a:pt x="1" y="168"/>
                    <a:pt x="13" y="323"/>
                  </a:cubicBezTo>
                  <a:cubicBezTo>
                    <a:pt x="36" y="482"/>
                    <a:pt x="146" y="609"/>
                    <a:pt x="280" y="609"/>
                  </a:cubicBezTo>
                  <a:cubicBezTo>
                    <a:pt x="286" y="609"/>
                    <a:pt x="292" y="609"/>
                    <a:pt x="299" y="608"/>
                  </a:cubicBezTo>
                  <a:cubicBezTo>
                    <a:pt x="453" y="596"/>
                    <a:pt x="549" y="442"/>
                    <a:pt x="537" y="287"/>
                  </a:cubicBezTo>
                  <a:cubicBezTo>
                    <a:pt x="537" y="127"/>
                    <a:pt x="417" y="0"/>
                    <a:pt x="270"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676" name="Google Shape;1676;p97"/>
            <p:cNvSpPr/>
            <p:nvPr/>
          </p:nvSpPr>
          <p:spPr>
            <a:xfrm>
              <a:off x="2681553" y="2406454"/>
              <a:ext cx="18644" cy="20754"/>
            </a:xfrm>
            <a:custGeom>
              <a:avLst/>
              <a:gdLst/>
              <a:ahLst/>
              <a:cxnLst/>
              <a:rect l="l" t="t" r="r" b="b"/>
              <a:pathLst>
                <a:path w="548" h="610" extrusionOk="0">
                  <a:moveTo>
                    <a:pt x="270" y="0"/>
                  </a:moveTo>
                  <a:cubicBezTo>
                    <a:pt x="263" y="0"/>
                    <a:pt x="257" y="1"/>
                    <a:pt x="250" y="1"/>
                  </a:cubicBezTo>
                  <a:cubicBezTo>
                    <a:pt x="107" y="13"/>
                    <a:pt x="0" y="168"/>
                    <a:pt x="12" y="323"/>
                  </a:cubicBezTo>
                  <a:cubicBezTo>
                    <a:pt x="24" y="482"/>
                    <a:pt x="133" y="609"/>
                    <a:pt x="278" y="609"/>
                  </a:cubicBezTo>
                  <a:cubicBezTo>
                    <a:pt x="285" y="609"/>
                    <a:pt x="291" y="609"/>
                    <a:pt x="298" y="608"/>
                  </a:cubicBezTo>
                  <a:cubicBezTo>
                    <a:pt x="441" y="596"/>
                    <a:pt x="548" y="442"/>
                    <a:pt x="536" y="287"/>
                  </a:cubicBezTo>
                  <a:cubicBezTo>
                    <a:pt x="525" y="127"/>
                    <a:pt x="415" y="0"/>
                    <a:pt x="270"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677" name="Google Shape;1677;p97"/>
            <p:cNvSpPr/>
            <p:nvPr/>
          </p:nvSpPr>
          <p:spPr>
            <a:xfrm>
              <a:off x="2611466" y="2352188"/>
              <a:ext cx="116289" cy="24360"/>
            </a:xfrm>
            <a:custGeom>
              <a:avLst/>
              <a:gdLst/>
              <a:ahLst/>
              <a:cxnLst/>
              <a:rect l="l" t="t" r="r" b="b"/>
              <a:pathLst>
                <a:path w="3418" h="716" fill="none" extrusionOk="0">
                  <a:moveTo>
                    <a:pt x="0" y="691"/>
                  </a:moveTo>
                  <a:cubicBezTo>
                    <a:pt x="0" y="691"/>
                    <a:pt x="1894" y="1"/>
                    <a:pt x="3418" y="715"/>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78" name="Google Shape;1678;p97"/>
            <p:cNvSpPr/>
            <p:nvPr/>
          </p:nvSpPr>
          <p:spPr>
            <a:xfrm>
              <a:off x="2463195" y="2501684"/>
              <a:ext cx="85124" cy="19053"/>
            </a:xfrm>
            <a:custGeom>
              <a:avLst/>
              <a:gdLst/>
              <a:ahLst/>
              <a:cxnLst/>
              <a:rect l="l" t="t" r="r" b="b"/>
              <a:pathLst>
                <a:path w="2502" h="560" fill="none" extrusionOk="0">
                  <a:moveTo>
                    <a:pt x="1" y="48"/>
                  </a:moveTo>
                  <a:cubicBezTo>
                    <a:pt x="1" y="48"/>
                    <a:pt x="1346" y="0"/>
                    <a:pt x="2501" y="560"/>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79" name="Google Shape;1679;p97"/>
            <p:cNvSpPr/>
            <p:nvPr/>
          </p:nvSpPr>
          <p:spPr>
            <a:xfrm>
              <a:off x="2672639" y="2553058"/>
              <a:ext cx="96046" cy="108260"/>
            </a:xfrm>
            <a:custGeom>
              <a:avLst/>
              <a:gdLst/>
              <a:ahLst/>
              <a:cxnLst/>
              <a:rect l="l" t="t" r="r" b="b"/>
              <a:pathLst>
                <a:path w="2823" h="3182" extrusionOk="0">
                  <a:moveTo>
                    <a:pt x="1620" y="0"/>
                  </a:moveTo>
                  <a:cubicBezTo>
                    <a:pt x="1592" y="0"/>
                    <a:pt x="1564" y="1"/>
                    <a:pt x="1536" y="2"/>
                  </a:cubicBezTo>
                  <a:cubicBezTo>
                    <a:pt x="667" y="62"/>
                    <a:pt x="0" y="836"/>
                    <a:pt x="72" y="1717"/>
                  </a:cubicBezTo>
                  <a:cubicBezTo>
                    <a:pt x="131" y="2479"/>
                    <a:pt x="691" y="3062"/>
                    <a:pt x="1405" y="3181"/>
                  </a:cubicBezTo>
                  <a:cubicBezTo>
                    <a:pt x="2072" y="2407"/>
                    <a:pt x="2524" y="1479"/>
                    <a:pt x="2822" y="514"/>
                  </a:cubicBezTo>
                  <a:cubicBezTo>
                    <a:pt x="2530" y="188"/>
                    <a:pt x="2089" y="0"/>
                    <a:pt x="1620" y="0"/>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1680" name="Google Shape;1680;p97"/>
            <p:cNvSpPr/>
            <p:nvPr/>
          </p:nvSpPr>
          <p:spPr>
            <a:xfrm>
              <a:off x="2289406" y="2582964"/>
              <a:ext cx="111049" cy="108736"/>
            </a:xfrm>
            <a:custGeom>
              <a:avLst/>
              <a:gdLst/>
              <a:ahLst/>
              <a:cxnLst/>
              <a:rect l="l" t="t" r="r" b="b"/>
              <a:pathLst>
                <a:path w="3264" h="3196" extrusionOk="0">
                  <a:moveTo>
                    <a:pt x="1600" y="0"/>
                  </a:moveTo>
                  <a:cubicBezTo>
                    <a:pt x="1564" y="0"/>
                    <a:pt x="1527" y="2"/>
                    <a:pt x="1489" y="4"/>
                  </a:cubicBezTo>
                  <a:cubicBezTo>
                    <a:pt x="680" y="52"/>
                    <a:pt x="49" y="707"/>
                    <a:pt x="1" y="1492"/>
                  </a:cubicBezTo>
                  <a:cubicBezTo>
                    <a:pt x="465" y="2124"/>
                    <a:pt x="1037" y="2695"/>
                    <a:pt x="1727" y="3195"/>
                  </a:cubicBezTo>
                  <a:cubicBezTo>
                    <a:pt x="2608" y="3112"/>
                    <a:pt x="3263" y="2362"/>
                    <a:pt x="3204" y="1481"/>
                  </a:cubicBezTo>
                  <a:cubicBezTo>
                    <a:pt x="3147" y="637"/>
                    <a:pt x="2434" y="0"/>
                    <a:pt x="1600" y="0"/>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1681" name="Google Shape;1681;p97"/>
            <p:cNvSpPr/>
            <p:nvPr/>
          </p:nvSpPr>
          <p:spPr>
            <a:xfrm>
              <a:off x="2344115" y="2793327"/>
              <a:ext cx="163274" cy="182327"/>
            </a:xfrm>
            <a:custGeom>
              <a:avLst/>
              <a:gdLst/>
              <a:ahLst/>
              <a:cxnLst/>
              <a:rect l="l" t="t" r="r" b="b"/>
              <a:pathLst>
                <a:path w="4799" h="5359" extrusionOk="0">
                  <a:moveTo>
                    <a:pt x="2524" y="1"/>
                  </a:moveTo>
                  <a:lnTo>
                    <a:pt x="0" y="1560"/>
                  </a:lnTo>
                  <a:lnTo>
                    <a:pt x="3275" y="5358"/>
                  </a:lnTo>
                  <a:lnTo>
                    <a:pt x="4799" y="2132"/>
                  </a:lnTo>
                  <a:lnTo>
                    <a:pt x="2524" y="1"/>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1682" name="Google Shape;1682;p97"/>
            <p:cNvSpPr/>
            <p:nvPr/>
          </p:nvSpPr>
          <p:spPr>
            <a:xfrm>
              <a:off x="2507356" y="2787645"/>
              <a:ext cx="162083" cy="188008"/>
            </a:xfrm>
            <a:custGeom>
              <a:avLst/>
              <a:gdLst/>
              <a:ahLst/>
              <a:cxnLst/>
              <a:rect l="l" t="t" r="r" b="b"/>
              <a:pathLst>
                <a:path w="4764" h="5526" extrusionOk="0">
                  <a:moveTo>
                    <a:pt x="1977" y="1"/>
                  </a:moveTo>
                  <a:lnTo>
                    <a:pt x="1" y="2299"/>
                  </a:lnTo>
                  <a:lnTo>
                    <a:pt x="1977" y="5525"/>
                  </a:lnTo>
                  <a:lnTo>
                    <a:pt x="4763" y="1787"/>
                  </a:lnTo>
                  <a:lnTo>
                    <a:pt x="1977" y="1"/>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1683" name="Google Shape;1683;p97"/>
            <p:cNvSpPr/>
            <p:nvPr/>
          </p:nvSpPr>
          <p:spPr>
            <a:xfrm>
              <a:off x="3673589" y="3063127"/>
              <a:ext cx="243907" cy="220772"/>
            </a:xfrm>
            <a:custGeom>
              <a:avLst/>
              <a:gdLst/>
              <a:ahLst/>
              <a:cxnLst/>
              <a:rect l="l" t="t" r="r" b="b"/>
              <a:pathLst>
                <a:path w="7169" h="6489" extrusionOk="0">
                  <a:moveTo>
                    <a:pt x="4656" y="0"/>
                  </a:moveTo>
                  <a:lnTo>
                    <a:pt x="2299" y="786"/>
                  </a:lnTo>
                  <a:lnTo>
                    <a:pt x="1" y="3084"/>
                  </a:lnTo>
                  <a:lnTo>
                    <a:pt x="3465" y="6489"/>
                  </a:lnTo>
                  <a:cubicBezTo>
                    <a:pt x="3465" y="6489"/>
                    <a:pt x="6013" y="5834"/>
                    <a:pt x="7168" y="2310"/>
                  </a:cubicBezTo>
                  <a:cubicBezTo>
                    <a:pt x="7168" y="2310"/>
                    <a:pt x="6692" y="714"/>
                    <a:pt x="4656"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684" name="Google Shape;1684;p97"/>
            <p:cNvSpPr/>
            <p:nvPr/>
          </p:nvSpPr>
          <p:spPr>
            <a:xfrm>
              <a:off x="3795527" y="2982051"/>
              <a:ext cx="158000" cy="189880"/>
            </a:xfrm>
            <a:custGeom>
              <a:avLst/>
              <a:gdLst/>
              <a:ahLst/>
              <a:cxnLst/>
              <a:rect l="l" t="t" r="r" b="b"/>
              <a:pathLst>
                <a:path w="4644" h="5581" extrusionOk="0">
                  <a:moveTo>
                    <a:pt x="2563" y="1"/>
                  </a:moveTo>
                  <a:cubicBezTo>
                    <a:pt x="2019" y="1"/>
                    <a:pt x="1239" y="1030"/>
                    <a:pt x="1012" y="1407"/>
                  </a:cubicBezTo>
                  <a:cubicBezTo>
                    <a:pt x="762" y="1823"/>
                    <a:pt x="0" y="2812"/>
                    <a:pt x="524" y="3205"/>
                  </a:cubicBezTo>
                  <a:cubicBezTo>
                    <a:pt x="635" y="3285"/>
                    <a:pt x="742" y="3316"/>
                    <a:pt x="841" y="3316"/>
                  </a:cubicBezTo>
                  <a:cubicBezTo>
                    <a:pt x="1197" y="3316"/>
                    <a:pt x="1453" y="2907"/>
                    <a:pt x="1453" y="2907"/>
                  </a:cubicBezTo>
                  <a:lnTo>
                    <a:pt x="1453" y="2907"/>
                  </a:lnTo>
                  <a:cubicBezTo>
                    <a:pt x="1453" y="2907"/>
                    <a:pt x="1155" y="3752"/>
                    <a:pt x="1453" y="4038"/>
                  </a:cubicBezTo>
                  <a:cubicBezTo>
                    <a:pt x="1549" y="4130"/>
                    <a:pt x="1658" y="4162"/>
                    <a:pt x="1763" y="4162"/>
                  </a:cubicBezTo>
                  <a:cubicBezTo>
                    <a:pt x="1999" y="4162"/>
                    <a:pt x="2215" y="4002"/>
                    <a:pt x="2215" y="4002"/>
                  </a:cubicBezTo>
                  <a:lnTo>
                    <a:pt x="2215" y="4002"/>
                  </a:lnTo>
                  <a:cubicBezTo>
                    <a:pt x="2215" y="4002"/>
                    <a:pt x="1941" y="4836"/>
                    <a:pt x="2298" y="5122"/>
                  </a:cubicBezTo>
                  <a:cubicBezTo>
                    <a:pt x="2361" y="5173"/>
                    <a:pt x="2428" y="5195"/>
                    <a:pt x="2495" y="5195"/>
                  </a:cubicBezTo>
                  <a:cubicBezTo>
                    <a:pt x="2797" y="5195"/>
                    <a:pt x="3108" y="4765"/>
                    <a:pt x="3108" y="4764"/>
                  </a:cubicBezTo>
                  <a:lnTo>
                    <a:pt x="3108" y="4764"/>
                  </a:lnTo>
                  <a:cubicBezTo>
                    <a:pt x="3108" y="4765"/>
                    <a:pt x="2798" y="5336"/>
                    <a:pt x="3096" y="5538"/>
                  </a:cubicBezTo>
                  <a:cubicBezTo>
                    <a:pt x="3136" y="5567"/>
                    <a:pt x="3186" y="5581"/>
                    <a:pt x="3242" y="5581"/>
                  </a:cubicBezTo>
                  <a:cubicBezTo>
                    <a:pt x="3602" y="5581"/>
                    <a:pt x="4236" y="5021"/>
                    <a:pt x="4441" y="4300"/>
                  </a:cubicBezTo>
                  <a:cubicBezTo>
                    <a:pt x="4593" y="3770"/>
                    <a:pt x="4354" y="3673"/>
                    <a:pt x="4160" y="3673"/>
                  </a:cubicBezTo>
                  <a:cubicBezTo>
                    <a:pt x="4049" y="3673"/>
                    <a:pt x="3953" y="3705"/>
                    <a:pt x="3953" y="3705"/>
                  </a:cubicBezTo>
                  <a:cubicBezTo>
                    <a:pt x="3953" y="3705"/>
                    <a:pt x="4644" y="2859"/>
                    <a:pt x="4287" y="2455"/>
                  </a:cubicBezTo>
                  <a:cubicBezTo>
                    <a:pt x="4184" y="2339"/>
                    <a:pt x="4069" y="2302"/>
                    <a:pt x="3963" y="2302"/>
                  </a:cubicBezTo>
                  <a:cubicBezTo>
                    <a:pt x="3776" y="2302"/>
                    <a:pt x="3620" y="2419"/>
                    <a:pt x="3620" y="2419"/>
                  </a:cubicBezTo>
                  <a:cubicBezTo>
                    <a:pt x="3620" y="2419"/>
                    <a:pt x="4346" y="1240"/>
                    <a:pt x="3918" y="931"/>
                  </a:cubicBezTo>
                  <a:cubicBezTo>
                    <a:pt x="3794" y="847"/>
                    <a:pt x="3657" y="817"/>
                    <a:pt x="3524" y="817"/>
                  </a:cubicBezTo>
                  <a:cubicBezTo>
                    <a:pt x="3184" y="817"/>
                    <a:pt x="2870" y="1014"/>
                    <a:pt x="2870" y="1014"/>
                  </a:cubicBezTo>
                  <a:cubicBezTo>
                    <a:pt x="2870" y="1014"/>
                    <a:pt x="3263" y="299"/>
                    <a:pt x="2727" y="38"/>
                  </a:cubicBezTo>
                  <a:cubicBezTo>
                    <a:pt x="2676" y="12"/>
                    <a:pt x="2621" y="1"/>
                    <a:pt x="2563"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685" name="Google Shape;1685;p97"/>
            <p:cNvSpPr/>
            <p:nvPr/>
          </p:nvSpPr>
          <p:spPr>
            <a:xfrm>
              <a:off x="3844928" y="3016516"/>
              <a:ext cx="48244" cy="64439"/>
            </a:xfrm>
            <a:custGeom>
              <a:avLst/>
              <a:gdLst/>
              <a:ahLst/>
              <a:cxnLst/>
              <a:rect l="l" t="t" r="r" b="b"/>
              <a:pathLst>
                <a:path w="1418" h="1894" fill="none" extrusionOk="0">
                  <a:moveTo>
                    <a:pt x="1" y="1894"/>
                  </a:moveTo>
                  <a:cubicBezTo>
                    <a:pt x="1" y="1894"/>
                    <a:pt x="680" y="668"/>
                    <a:pt x="1418" y="1"/>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86" name="Google Shape;1686;p97"/>
            <p:cNvSpPr/>
            <p:nvPr/>
          </p:nvSpPr>
          <p:spPr>
            <a:xfrm>
              <a:off x="3871261" y="3064726"/>
              <a:ext cx="47836" cy="54742"/>
            </a:xfrm>
            <a:custGeom>
              <a:avLst/>
              <a:gdLst/>
              <a:ahLst/>
              <a:cxnLst/>
              <a:rect l="l" t="t" r="r" b="b"/>
              <a:pathLst>
                <a:path w="1406" h="1609" fill="none" extrusionOk="0">
                  <a:moveTo>
                    <a:pt x="1" y="1608"/>
                  </a:moveTo>
                  <a:cubicBezTo>
                    <a:pt x="1" y="1608"/>
                    <a:pt x="620" y="620"/>
                    <a:pt x="1406" y="1"/>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87" name="Google Shape;1687;p97"/>
            <p:cNvSpPr/>
            <p:nvPr/>
          </p:nvSpPr>
          <p:spPr>
            <a:xfrm>
              <a:off x="3901644" y="3108888"/>
              <a:ext cx="29225" cy="36506"/>
            </a:xfrm>
            <a:custGeom>
              <a:avLst/>
              <a:gdLst/>
              <a:ahLst/>
              <a:cxnLst/>
              <a:rect l="l" t="t" r="r" b="b"/>
              <a:pathLst>
                <a:path w="859" h="1073" fill="none" extrusionOk="0">
                  <a:moveTo>
                    <a:pt x="1" y="1072"/>
                  </a:moveTo>
                  <a:cubicBezTo>
                    <a:pt x="1" y="1072"/>
                    <a:pt x="358" y="489"/>
                    <a:pt x="858" y="0"/>
                  </a:cubicBez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88" name="Google Shape;1688;p97"/>
            <p:cNvSpPr/>
            <p:nvPr/>
          </p:nvSpPr>
          <p:spPr>
            <a:xfrm>
              <a:off x="3795527" y="2974396"/>
              <a:ext cx="159225" cy="203387"/>
            </a:xfrm>
            <a:custGeom>
              <a:avLst/>
              <a:gdLst/>
              <a:ahLst/>
              <a:cxnLst/>
              <a:rect l="l" t="t" r="r" b="b"/>
              <a:pathLst>
                <a:path w="4680" h="5978" fill="none" extrusionOk="0">
                  <a:moveTo>
                    <a:pt x="1453" y="3132"/>
                  </a:moveTo>
                  <a:cubicBezTo>
                    <a:pt x="1453" y="3132"/>
                    <a:pt x="1036" y="3799"/>
                    <a:pt x="524" y="3430"/>
                  </a:cubicBezTo>
                  <a:cubicBezTo>
                    <a:pt x="0" y="3037"/>
                    <a:pt x="762" y="2048"/>
                    <a:pt x="1012" y="1632"/>
                  </a:cubicBezTo>
                  <a:cubicBezTo>
                    <a:pt x="1262" y="1215"/>
                    <a:pt x="2191" y="1"/>
                    <a:pt x="2727" y="263"/>
                  </a:cubicBezTo>
                  <a:cubicBezTo>
                    <a:pt x="3263" y="524"/>
                    <a:pt x="2870" y="1239"/>
                    <a:pt x="2870" y="1239"/>
                  </a:cubicBezTo>
                  <a:cubicBezTo>
                    <a:pt x="2870" y="1239"/>
                    <a:pt x="3477" y="858"/>
                    <a:pt x="3918" y="1156"/>
                  </a:cubicBezTo>
                  <a:cubicBezTo>
                    <a:pt x="4346" y="1465"/>
                    <a:pt x="3620" y="2644"/>
                    <a:pt x="3620" y="2644"/>
                  </a:cubicBezTo>
                  <a:cubicBezTo>
                    <a:pt x="3620" y="2644"/>
                    <a:pt x="4001" y="2358"/>
                    <a:pt x="4287" y="2680"/>
                  </a:cubicBezTo>
                  <a:cubicBezTo>
                    <a:pt x="4644" y="3084"/>
                    <a:pt x="3953" y="3930"/>
                    <a:pt x="3953" y="3930"/>
                  </a:cubicBezTo>
                  <a:cubicBezTo>
                    <a:pt x="3953" y="3930"/>
                    <a:pt x="4680" y="3692"/>
                    <a:pt x="4441" y="4525"/>
                  </a:cubicBezTo>
                  <a:cubicBezTo>
                    <a:pt x="4203" y="5358"/>
                    <a:pt x="3394" y="5978"/>
                    <a:pt x="3096" y="5763"/>
                  </a:cubicBezTo>
                  <a:cubicBezTo>
                    <a:pt x="2798" y="5561"/>
                    <a:pt x="3108" y="4989"/>
                    <a:pt x="3108" y="4989"/>
                  </a:cubicBezTo>
                  <a:cubicBezTo>
                    <a:pt x="3108" y="4989"/>
                    <a:pt x="2644" y="5632"/>
                    <a:pt x="2298" y="5347"/>
                  </a:cubicBezTo>
                  <a:cubicBezTo>
                    <a:pt x="1941" y="5061"/>
                    <a:pt x="2215" y="4227"/>
                    <a:pt x="2215" y="4227"/>
                  </a:cubicBezTo>
                  <a:cubicBezTo>
                    <a:pt x="2215" y="4227"/>
                    <a:pt x="1763" y="4561"/>
                    <a:pt x="1453" y="4263"/>
                  </a:cubicBezTo>
                  <a:cubicBezTo>
                    <a:pt x="1155" y="3977"/>
                    <a:pt x="1453" y="3132"/>
                    <a:pt x="1453" y="3132"/>
                  </a:cubicBezTo>
                  <a:close/>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89" name="Google Shape;1689;p97"/>
            <p:cNvSpPr/>
            <p:nvPr/>
          </p:nvSpPr>
          <p:spPr>
            <a:xfrm>
              <a:off x="3673589" y="3060235"/>
              <a:ext cx="162628" cy="185593"/>
            </a:xfrm>
            <a:custGeom>
              <a:avLst/>
              <a:gdLst/>
              <a:ahLst/>
              <a:cxnLst/>
              <a:rect l="l" t="t" r="r" b="b"/>
              <a:pathLst>
                <a:path w="4780" h="5455" extrusionOk="0">
                  <a:moveTo>
                    <a:pt x="3027" y="1"/>
                  </a:moveTo>
                  <a:cubicBezTo>
                    <a:pt x="2827" y="1"/>
                    <a:pt x="2615" y="6"/>
                    <a:pt x="2394" y="14"/>
                  </a:cubicBezTo>
                  <a:cubicBezTo>
                    <a:pt x="1096" y="61"/>
                    <a:pt x="1036" y="323"/>
                    <a:pt x="906" y="907"/>
                  </a:cubicBezTo>
                  <a:cubicBezTo>
                    <a:pt x="775" y="1466"/>
                    <a:pt x="1" y="3169"/>
                    <a:pt x="1" y="3169"/>
                  </a:cubicBezTo>
                  <a:lnTo>
                    <a:pt x="2477" y="5455"/>
                  </a:lnTo>
                  <a:cubicBezTo>
                    <a:pt x="4656" y="3431"/>
                    <a:pt x="2882" y="1157"/>
                    <a:pt x="2882" y="1157"/>
                  </a:cubicBezTo>
                  <a:lnTo>
                    <a:pt x="2882" y="1157"/>
                  </a:lnTo>
                  <a:cubicBezTo>
                    <a:pt x="3045" y="1183"/>
                    <a:pt x="3204" y="1196"/>
                    <a:pt x="3357" y="1196"/>
                  </a:cubicBezTo>
                  <a:cubicBezTo>
                    <a:pt x="4157" y="1196"/>
                    <a:pt x="4779" y="860"/>
                    <a:pt x="4739" y="490"/>
                  </a:cubicBezTo>
                  <a:cubicBezTo>
                    <a:pt x="4710" y="114"/>
                    <a:pt x="4013" y="1"/>
                    <a:pt x="3027"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690" name="Google Shape;1690;p97"/>
            <p:cNvSpPr/>
            <p:nvPr/>
          </p:nvSpPr>
          <p:spPr>
            <a:xfrm>
              <a:off x="3704380" y="3059079"/>
              <a:ext cx="132075" cy="166506"/>
            </a:xfrm>
            <a:custGeom>
              <a:avLst/>
              <a:gdLst/>
              <a:ahLst/>
              <a:cxnLst/>
              <a:rect l="l" t="t" r="r" b="b"/>
              <a:pathLst>
                <a:path w="3882" h="4894" fill="none" extrusionOk="0">
                  <a:moveTo>
                    <a:pt x="1" y="941"/>
                  </a:moveTo>
                  <a:cubicBezTo>
                    <a:pt x="131" y="357"/>
                    <a:pt x="191" y="95"/>
                    <a:pt x="1489" y="48"/>
                  </a:cubicBezTo>
                  <a:cubicBezTo>
                    <a:pt x="2798" y="0"/>
                    <a:pt x="3799" y="71"/>
                    <a:pt x="3834" y="524"/>
                  </a:cubicBezTo>
                  <a:cubicBezTo>
                    <a:pt x="3882" y="964"/>
                    <a:pt x="2989" y="1357"/>
                    <a:pt x="1977" y="1191"/>
                  </a:cubicBezTo>
                  <a:cubicBezTo>
                    <a:pt x="1977" y="1191"/>
                    <a:pt x="3418" y="3048"/>
                    <a:pt x="2108" y="4893"/>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91" name="Google Shape;1691;p97"/>
            <p:cNvSpPr/>
            <p:nvPr/>
          </p:nvSpPr>
          <p:spPr>
            <a:xfrm>
              <a:off x="3632285" y="3157507"/>
              <a:ext cx="192431" cy="182327"/>
            </a:xfrm>
            <a:custGeom>
              <a:avLst/>
              <a:gdLst/>
              <a:ahLst/>
              <a:cxnLst/>
              <a:rect l="l" t="t" r="r" b="b"/>
              <a:pathLst>
                <a:path w="5656" h="5359" extrusionOk="0">
                  <a:moveTo>
                    <a:pt x="1012" y="0"/>
                  </a:moveTo>
                  <a:lnTo>
                    <a:pt x="0" y="1262"/>
                  </a:lnTo>
                  <a:lnTo>
                    <a:pt x="4334" y="5358"/>
                  </a:lnTo>
                  <a:lnTo>
                    <a:pt x="5656" y="3786"/>
                  </a:lnTo>
                  <a:lnTo>
                    <a:pt x="1012"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1692" name="Google Shape;1692;p97"/>
            <p:cNvSpPr/>
            <p:nvPr/>
          </p:nvSpPr>
          <p:spPr>
            <a:xfrm>
              <a:off x="2842379" y="2914040"/>
              <a:ext cx="969369" cy="889654"/>
            </a:xfrm>
            <a:custGeom>
              <a:avLst/>
              <a:gdLst/>
              <a:ahLst/>
              <a:cxnLst/>
              <a:rect l="l" t="t" r="r" b="b"/>
              <a:pathLst>
                <a:path w="28492" h="26149" extrusionOk="0">
                  <a:moveTo>
                    <a:pt x="1953" y="22337"/>
                  </a:moveTo>
                  <a:lnTo>
                    <a:pt x="1953" y="22337"/>
                  </a:lnTo>
                  <a:cubicBezTo>
                    <a:pt x="1953" y="22337"/>
                    <a:pt x="1953" y="22337"/>
                    <a:pt x="1953" y="22337"/>
                  </a:cubicBezTo>
                  <a:lnTo>
                    <a:pt x="1953" y="22337"/>
                  </a:lnTo>
                  <a:lnTo>
                    <a:pt x="1953" y="22337"/>
                  </a:lnTo>
                  <a:cubicBezTo>
                    <a:pt x="1953" y="22337"/>
                    <a:pt x="1953" y="22337"/>
                    <a:pt x="1953" y="22337"/>
                  </a:cubicBezTo>
                  <a:close/>
                  <a:moveTo>
                    <a:pt x="1512" y="1"/>
                  </a:moveTo>
                  <a:cubicBezTo>
                    <a:pt x="1512" y="1"/>
                    <a:pt x="0" y="6442"/>
                    <a:pt x="1834" y="12181"/>
                  </a:cubicBezTo>
                  <a:lnTo>
                    <a:pt x="1953" y="22337"/>
                  </a:lnTo>
                  <a:lnTo>
                    <a:pt x="1953" y="22337"/>
                  </a:lnTo>
                  <a:cubicBezTo>
                    <a:pt x="1959" y="22339"/>
                    <a:pt x="5095" y="26149"/>
                    <a:pt x="10396" y="26149"/>
                  </a:cubicBezTo>
                  <a:cubicBezTo>
                    <a:pt x="15004" y="26149"/>
                    <a:pt x="21247" y="23271"/>
                    <a:pt x="28492" y="12514"/>
                  </a:cubicBezTo>
                  <a:lnTo>
                    <a:pt x="23265" y="7763"/>
                  </a:lnTo>
                  <a:cubicBezTo>
                    <a:pt x="23265" y="7763"/>
                    <a:pt x="15195" y="17405"/>
                    <a:pt x="11870" y="17405"/>
                  </a:cubicBezTo>
                  <a:cubicBezTo>
                    <a:pt x="11674" y="17405"/>
                    <a:pt x="11495" y="17371"/>
                    <a:pt x="11335" y="17300"/>
                  </a:cubicBezTo>
                  <a:cubicBezTo>
                    <a:pt x="7870" y="15788"/>
                    <a:pt x="9954" y="7049"/>
                    <a:pt x="3346" y="1263"/>
                  </a:cubicBezTo>
                  <a:cubicBezTo>
                    <a:pt x="2798" y="775"/>
                    <a:pt x="2179" y="358"/>
                    <a:pt x="1512" y="1"/>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693" name="Google Shape;1693;p97"/>
            <p:cNvSpPr/>
            <p:nvPr/>
          </p:nvSpPr>
          <p:spPr>
            <a:xfrm>
              <a:off x="2906784" y="3503042"/>
              <a:ext cx="783028" cy="300555"/>
            </a:xfrm>
            <a:custGeom>
              <a:avLst/>
              <a:gdLst/>
              <a:ahLst/>
              <a:cxnLst/>
              <a:rect l="l" t="t" r="r" b="b"/>
              <a:pathLst>
                <a:path w="23015" h="8834" extrusionOk="0">
                  <a:moveTo>
                    <a:pt x="23015" y="0"/>
                  </a:moveTo>
                  <a:cubicBezTo>
                    <a:pt x="20033" y="2090"/>
                    <a:pt x="14146" y="5765"/>
                    <a:pt x="9668" y="5765"/>
                  </a:cubicBezTo>
                  <a:cubicBezTo>
                    <a:pt x="9604" y="5765"/>
                    <a:pt x="9541" y="5764"/>
                    <a:pt x="9477" y="5763"/>
                  </a:cubicBezTo>
                  <a:cubicBezTo>
                    <a:pt x="3251" y="5632"/>
                    <a:pt x="0" y="977"/>
                    <a:pt x="0" y="977"/>
                  </a:cubicBezTo>
                  <a:lnTo>
                    <a:pt x="0" y="977"/>
                  </a:lnTo>
                  <a:lnTo>
                    <a:pt x="48" y="4989"/>
                  </a:lnTo>
                  <a:cubicBezTo>
                    <a:pt x="48" y="4996"/>
                    <a:pt x="3191" y="8834"/>
                    <a:pt x="8508" y="8834"/>
                  </a:cubicBezTo>
                  <a:cubicBezTo>
                    <a:pt x="12337" y="8834"/>
                    <a:pt x="17293" y="6844"/>
                    <a:pt x="23015" y="0"/>
                  </a:cubicBez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1694" name="Google Shape;1694;p97"/>
            <p:cNvSpPr/>
            <p:nvPr/>
          </p:nvSpPr>
          <p:spPr>
            <a:xfrm>
              <a:off x="2904742" y="3328029"/>
              <a:ext cx="907414" cy="799665"/>
            </a:xfrm>
            <a:custGeom>
              <a:avLst/>
              <a:gdLst/>
              <a:ahLst/>
              <a:cxnLst/>
              <a:rect l="l" t="t" r="r" b="b"/>
              <a:pathLst>
                <a:path w="26671" h="23504" fill="none" extrusionOk="0">
                  <a:moveTo>
                    <a:pt x="1" y="1"/>
                  </a:moveTo>
                  <a:lnTo>
                    <a:pt x="120" y="10145"/>
                  </a:lnTo>
                  <a:cubicBezTo>
                    <a:pt x="120" y="10145"/>
                    <a:pt x="11073" y="23504"/>
                    <a:pt x="26671" y="322"/>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95" name="Google Shape;1695;p97"/>
            <p:cNvSpPr/>
            <p:nvPr/>
          </p:nvSpPr>
          <p:spPr>
            <a:xfrm>
              <a:off x="2327920" y="3042203"/>
              <a:ext cx="303787" cy="359176"/>
            </a:xfrm>
            <a:custGeom>
              <a:avLst/>
              <a:gdLst/>
              <a:ahLst/>
              <a:cxnLst/>
              <a:rect l="l" t="t" r="r" b="b"/>
              <a:pathLst>
                <a:path w="8929" h="10557" extrusionOk="0">
                  <a:moveTo>
                    <a:pt x="5981" y="0"/>
                  </a:moveTo>
                  <a:cubicBezTo>
                    <a:pt x="5463" y="0"/>
                    <a:pt x="5075" y="988"/>
                    <a:pt x="4667" y="1782"/>
                  </a:cubicBezTo>
                  <a:cubicBezTo>
                    <a:pt x="4215" y="2627"/>
                    <a:pt x="2858" y="4258"/>
                    <a:pt x="2858" y="4258"/>
                  </a:cubicBezTo>
                  <a:cubicBezTo>
                    <a:pt x="2858" y="4258"/>
                    <a:pt x="2953" y="3389"/>
                    <a:pt x="2739" y="2639"/>
                  </a:cubicBezTo>
                  <a:cubicBezTo>
                    <a:pt x="2637" y="2309"/>
                    <a:pt x="2366" y="2020"/>
                    <a:pt x="2134" y="2020"/>
                  </a:cubicBezTo>
                  <a:cubicBezTo>
                    <a:pt x="1930" y="2020"/>
                    <a:pt x="1756" y="2242"/>
                    <a:pt x="1750" y="2853"/>
                  </a:cubicBezTo>
                  <a:cubicBezTo>
                    <a:pt x="1726" y="4163"/>
                    <a:pt x="822" y="5949"/>
                    <a:pt x="0" y="7175"/>
                  </a:cubicBezTo>
                  <a:lnTo>
                    <a:pt x="4620" y="10557"/>
                  </a:lnTo>
                  <a:lnTo>
                    <a:pt x="6025" y="8473"/>
                  </a:lnTo>
                  <a:cubicBezTo>
                    <a:pt x="7775" y="6902"/>
                    <a:pt x="8668" y="4866"/>
                    <a:pt x="8382" y="4699"/>
                  </a:cubicBezTo>
                  <a:cubicBezTo>
                    <a:pt x="8325" y="4666"/>
                    <a:pt x="8272" y="4652"/>
                    <a:pt x="8223" y="4652"/>
                  </a:cubicBezTo>
                  <a:cubicBezTo>
                    <a:pt x="8051" y="4652"/>
                    <a:pt x="7936" y="4817"/>
                    <a:pt x="7911" y="4857"/>
                  </a:cubicBezTo>
                  <a:lnTo>
                    <a:pt x="7911" y="4857"/>
                  </a:lnTo>
                  <a:cubicBezTo>
                    <a:pt x="8622" y="3693"/>
                    <a:pt x="8929" y="2520"/>
                    <a:pt x="8596" y="2306"/>
                  </a:cubicBezTo>
                  <a:cubicBezTo>
                    <a:pt x="8554" y="2275"/>
                    <a:pt x="8511" y="2261"/>
                    <a:pt x="8469" y="2261"/>
                  </a:cubicBezTo>
                  <a:cubicBezTo>
                    <a:pt x="8167" y="2261"/>
                    <a:pt x="7858" y="2979"/>
                    <a:pt x="7430" y="3532"/>
                  </a:cubicBezTo>
                  <a:cubicBezTo>
                    <a:pt x="6941" y="4163"/>
                    <a:pt x="5917" y="5378"/>
                    <a:pt x="5917" y="5378"/>
                  </a:cubicBezTo>
                  <a:cubicBezTo>
                    <a:pt x="7251" y="3627"/>
                    <a:pt x="8061" y="1198"/>
                    <a:pt x="7489" y="925"/>
                  </a:cubicBezTo>
                  <a:cubicBezTo>
                    <a:pt x="7425" y="894"/>
                    <a:pt x="7365" y="880"/>
                    <a:pt x="7307" y="880"/>
                  </a:cubicBezTo>
                  <a:cubicBezTo>
                    <a:pt x="6868" y="880"/>
                    <a:pt x="6583" y="1698"/>
                    <a:pt x="6215" y="2413"/>
                  </a:cubicBezTo>
                  <a:cubicBezTo>
                    <a:pt x="5775" y="3234"/>
                    <a:pt x="4644" y="4639"/>
                    <a:pt x="4644" y="4639"/>
                  </a:cubicBezTo>
                  <a:cubicBezTo>
                    <a:pt x="5882" y="2937"/>
                    <a:pt x="6691" y="186"/>
                    <a:pt x="6108" y="20"/>
                  </a:cubicBezTo>
                  <a:cubicBezTo>
                    <a:pt x="6065" y="7"/>
                    <a:pt x="6023" y="0"/>
                    <a:pt x="5981"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696" name="Google Shape;1696;p97"/>
            <p:cNvSpPr/>
            <p:nvPr/>
          </p:nvSpPr>
          <p:spPr>
            <a:xfrm>
              <a:off x="2558799" y="3208132"/>
              <a:ext cx="38105" cy="49060"/>
            </a:xfrm>
            <a:custGeom>
              <a:avLst/>
              <a:gdLst/>
              <a:ahLst/>
              <a:cxnLst/>
              <a:rect l="l" t="t" r="r" b="b"/>
              <a:pathLst>
                <a:path w="1120" h="1442" fill="none" extrusionOk="0">
                  <a:moveTo>
                    <a:pt x="1120" y="1"/>
                  </a:moveTo>
                  <a:cubicBezTo>
                    <a:pt x="810" y="501"/>
                    <a:pt x="441" y="1013"/>
                    <a:pt x="1" y="1441"/>
                  </a:cubicBez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97" name="Google Shape;1697;p97"/>
            <p:cNvSpPr/>
            <p:nvPr/>
          </p:nvSpPr>
          <p:spPr>
            <a:xfrm>
              <a:off x="2379363" y="3036794"/>
              <a:ext cx="252379" cy="293716"/>
            </a:xfrm>
            <a:custGeom>
              <a:avLst/>
              <a:gdLst/>
              <a:ahLst/>
              <a:cxnLst/>
              <a:rect l="l" t="t" r="r" b="b"/>
              <a:pathLst>
                <a:path w="7418" h="8633" fill="none" extrusionOk="0">
                  <a:moveTo>
                    <a:pt x="0" y="4322"/>
                  </a:moveTo>
                  <a:cubicBezTo>
                    <a:pt x="143" y="3858"/>
                    <a:pt x="238" y="3405"/>
                    <a:pt x="238" y="3012"/>
                  </a:cubicBezTo>
                  <a:cubicBezTo>
                    <a:pt x="250" y="1703"/>
                    <a:pt x="1036" y="2179"/>
                    <a:pt x="1227" y="2798"/>
                  </a:cubicBezTo>
                  <a:cubicBezTo>
                    <a:pt x="1441" y="3548"/>
                    <a:pt x="1346" y="4417"/>
                    <a:pt x="1346" y="4417"/>
                  </a:cubicBezTo>
                  <a:cubicBezTo>
                    <a:pt x="1346" y="4417"/>
                    <a:pt x="2703" y="2786"/>
                    <a:pt x="3155" y="1941"/>
                  </a:cubicBezTo>
                  <a:cubicBezTo>
                    <a:pt x="3596" y="1084"/>
                    <a:pt x="4013" y="0"/>
                    <a:pt x="4596" y="179"/>
                  </a:cubicBezTo>
                  <a:cubicBezTo>
                    <a:pt x="5179" y="345"/>
                    <a:pt x="4370" y="3096"/>
                    <a:pt x="3132" y="4798"/>
                  </a:cubicBezTo>
                  <a:cubicBezTo>
                    <a:pt x="3132" y="4798"/>
                    <a:pt x="4263" y="3393"/>
                    <a:pt x="4703" y="2572"/>
                  </a:cubicBezTo>
                  <a:cubicBezTo>
                    <a:pt x="5120" y="1762"/>
                    <a:pt x="5429" y="822"/>
                    <a:pt x="5977" y="1084"/>
                  </a:cubicBezTo>
                  <a:cubicBezTo>
                    <a:pt x="6549" y="1357"/>
                    <a:pt x="5739" y="3786"/>
                    <a:pt x="4405" y="5537"/>
                  </a:cubicBezTo>
                  <a:cubicBezTo>
                    <a:pt x="4405" y="5537"/>
                    <a:pt x="5429" y="4322"/>
                    <a:pt x="5918" y="3691"/>
                  </a:cubicBezTo>
                  <a:cubicBezTo>
                    <a:pt x="6406" y="3060"/>
                    <a:pt x="6739" y="2215"/>
                    <a:pt x="7084" y="2465"/>
                  </a:cubicBezTo>
                  <a:cubicBezTo>
                    <a:pt x="7418" y="2679"/>
                    <a:pt x="7108" y="3858"/>
                    <a:pt x="6394" y="5025"/>
                  </a:cubicBezTo>
                  <a:cubicBezTo>
                    <a:pt x="6394" y="5025"/>
                    <a:pt x="6584" y="4691"/>
                    <a:pt x="6870" y="4858"/>
                  </a:cubicBezTo>
                  <a:cubicBezTo>
                    <a:pt x="7156" y="5025"/>
                    <a:pt x="6263" y="7061"/>
                    <a:pt x="4525" y="8632"/>
                  </a:cubicBez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698" name="Google Shape;1698;p97"/>
            <p:cNvSpPr/>
            <p:nvPr/>
          </p:nvSpPr>
          <p:spPr>
            <a:xfrm>
              <a:off x="2289406" y="3273354"/>
              <a:ext cx="216757" cy="172596"/>
            </a:xfrm>
            <a:custGeom>
              <a:avLst/>
              <a:gdLst/>
              <a:ahLst/>
              <a:cxnLst/>
              <a:rect l="l" t="t" r="r" b="b"/>
              <a:pathLst>
                <a:path w="6371" h="5073" extrusionOk="0">
                  <a:moveTo>
                    <a:pt x="1001" y="0"/>
                  </a:moveTo>
                  <a:lnTo>
                    <a:pt x="1" y="1298"/>
                  </a:lnTo>
                  <a:lnTo>
                    <a:pt x="5359" y="5072"/>
                  </a:lnTo>
                  <a:lnTo>
                    <a:pt x="6371" y="3453"/>
                  </a:lnTo>
                  <a:lnTo>
                    <a:pt x="1001" y="0"/>
                  </a:ln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1699" name="Google Shape;1699;p97"/>
            <p:cNvSpPr/>
            <p:nvPr/>
          </p:nvSpPr>
          <p:spPr>
            <a:xfrm>
              <a:off x="1745791" y="2927002"/>
              <a:ext cx="757953" cy="1016762"/>
            </a:xfrm>
            <a:custGeom>
              <a:avLst/>
              <a:gdLst/>
              <a:ahLst/>
              <a:cxnLst/>
              <a:rect l="l" t="t" r="r" b="b"/>
              <a:pathLst>
                <a:path w="22278" h="29885" extrusionOk="0">
                  <a:moveTo>
                    <a:pt x="9835" y="1"/>
                  </a:moveTo>
                  <a:cubicBezTo>
                    <a:pt x="7680" y="1227"/>
                    <a:pt x="5716" y="2989"/>
                    <a:pt x="4466" y="5597"/>
                  </a:cubicBezTo>
                  <a:cubicBezTo>
                    <a:pt x="1" y="14836"/>
                    <a:pt x="1" y="26825"/>
                    <a:pt x="6847" y="29516"/>
                  </a:cubicBezTo>
                  <a:cubicBezTo>
                    <a:pt x="7489" y="29768"/>
                    <a:pt x="8128" y="29884"/>
                    <a:pt x="8761" y="29884"/>
                  </a:cubicBezTo>
                  <a:cubicBezTo>
                    <a:pt x="14885" y="29884"/>
                    <a:pt x="20454" y="19035"/>
                    <a:pt x="22277" y="15550"/>
                  </a:cubicBezTo>
                  <a:lnTo>
                    <a:pt x="15943" y="11133"/>
                  </a:lnTo>
                  <a:lnTo>
                    <a:pt x="10133" y="18824"/>
                  </a:lnTo>
                  <a:cubicBezTo>
                    <a:pt x="10133" y="18824"/>
                    <a:pt x="10145" y="14836"/>
                    <a:pt x="9812" y="11990"/>
                  </a:cubicBezTo>
                  <a:cubicBezTo>
                    <a:pt x="9812" y="11990"/>
                    <a:pt x="10538" y="9287"/>
                    <a:pt x="10562" y="6311"/>
                  </a:cubicBezTo>
                  <a:cubicBezTo>
                    <a:pt x="10597" y="3334"/>
                    <a:pt x="9835" y="1"/>
                    <a:pt x="9835" y="1"/>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700" name="Google Shape;1700;p97"/>
            <p:cNvSpPr/>
            <p:nvPr/>
          </p:nvSpPr>
          <p:spPr>
            <a:xfrm>
              <a:off x="1857998" y="3538664"/>
              <a:ext cx="601586" cy="404902"/>
            </a:xfrm>
            <a:custGeom>
              <a:avLst/>
              <a:gdLst/>
              <a:ahLst/>
              <a:cxnLst/>
              <a:rect l="l" t="t" r="r" b="b"/>
              <a:pathLst>
                <a:path w="17682" h="11901" extrusionOk="0">
                  <a:moveTo>
                    <a:pt x="17682" y="1"/>
                  </a:moveTo>
                  <a:cubicBezTo>
                    <a:pt x="14765" y="3359"/>
                    <a:pt x="9847" y="8335"/>
                    <a:pt x="5811" y="8931"/>
                  </a:cubicBezTo>
                  <a:cubicBezTo>
                    <a:pt x="4920" y="9064"/>
                    <a:pt x="4125" y="9121"/>
                    <a:pt x="3416" y="9121"/>
                  </a:cubicBezTo>
                  <a:cubicBezTo>
                    <a:pt x="1919" y="9121"/>
                    <a:pt x="809" y="8869"/>
                    <a:pt x="1" y="8562"/>
                  </a:cubicBezTo>
                  <a:lnTo>
                    <a:pt x="1" y="8562"/>
                  </a:lnTo>
                  <a:cubicBezTo>
                    <a:pt x="870" y="9907"/>
                    <a:pt x="2037" y="10955"/>
                    <a:pt x="3549" y="11538"/>
                  </a:cubicBezTo>
                  <a:cubicBezTo>
                    <a:pt x="4187" y="11786"/>
                    <a:pt x="4823" y="11900"/>
                    <a:pt x="5453" y="11900"/>
                  </a:cubicBezTo>
                  <a:cubicBezTo>
                    <a:pt x="10509" y="11900"/>
                    <a:pt x="15183" y="4543"/>
                    <a:pt x="17682" y="1"/>
                  </a:cubicBez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1701" name="Google Shape;1701;p97"/>
            <p:cNvSpPr/>
            <p:nvPr/>
          </p:nvSpPr>
          <p:spPr>
            <a:xfrm>
              <a:off x="2079588" y="3334935"/>
              <a:ext cx="11364" cy="232544"/>
            </a:xfrm>
            <a:custGeom>
              <a:avLst/>
              <a:gdLst/>
              <a:ahLst/>
              <a:cxnLst/>
              <a:rect l="l" t="t" r="r" b="b"/>
              <a:pathLst>
                <a:path w="334" h="6835" fill="none" extrusionOk="0">
                  <a:moveTo>
                    <a:pt x="322" y="6834"/>
                  </a:moveTo>
                  <a:cubicBezTo>
                    <a:pt x="322" y="6834"/>
                    <a:pt x="334" y="2846"/>
                    <a:pt x="1" y="0"/>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02" name="Google Shape;1702;p97"/>
            <p:cNvSpPr/>
            <p:nvPr/>
          </p:nvSpPr>
          <p:spPr>
            <a:xfrm>
              <a:off x="2015999" y="3305744"/>
              <a:ext cx="272248" cy="360162"/>
            </a:xfrm>
            <a:custGeom>
              <a:avLst/>
              <a:gdLst/>
              <a:ahLst/>
              <a:cxnLst/>
              <a:rect l="l" t="t" r="r" b="b"/>
              <a:pathLst>
                <a:path w="8002" h="10586" fill="none" extrusionOk="0">
                  <a:moveTo>
                    <a:pt x="8001" y="1"/>
                  </a:moveTo>
                  <a:lnTo>
                    <a:pt x="2191" y="7692"/>
                  </a:lnTo>
                  <a:lnTo>
                    <a:pt x="0" y="10586"/>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03" name="Google Shape;1703;p97"/>
            <p:cNvSpPr/>
            <p:nvPr/>
          </p:nvSpPr>
          <p:spPr>
            <a:xfrm>
              <a:off x="1809413" y="3456056"/>
              <a:ext cx="694739" cy="566713"/>
            </a:xfrm>
            <a:custGeom>
              <a:avLst/>
              <a:gdLst/>
              <a:ahLst/>
              <a:cxnLst/>
              <a:rect l="l" t="t" r="r" b="b"/>
              <a:pathLst>
                <a:path w="20420" h="16657" fill="none" extrusionOk="0">
                  <a:moveTo>
                    <a:pt x="0" y="7501"/>
                  </a:moveTo>
                  <a:cubicBezTo>
                    <a:pt x="762" y="10549"/>
                    <a:pt x="2369" y="12930"/>
                    <a:pt x="4989" y="13966"/>
                  </a:cubicBezTo>
                  <a:cubicBezTo>
                    <a:pt x="11835" y="16657"/>
                    <a:pt x="18419" y="3846"/>
                    <a:pt x="20419" y="0"/>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04" name="Google Shape;1704;p97"/>
            <p:cNvSpPr/>
            <p:nvPr/>
          </p:nvSpPr>
          <p:spPr>
            <a:xfrm>
              <a:off x="3809714" y="3097558"/>
              <a:ext cx="34" cy="404289"/>
            </a:xfrm>
            <a:custGeom>
              <a:avLst/>
              <a:gdLst/>
              <a:ahLst/>
              <a:cxnLst/>
              <a:rect l="l" t="t" r="r" b="b"/>
              <a:pathLst>
                <a:path w="1" h="11883" fill="none" extrusionOk="0">
                  <a:moveTo>
                    <a:pt x="0" y="11883"/>
                  </a:moveTo>
                  <a:lnTo>
                    <a:pt x="0" y="0"/>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05" name="Google Shape;1705;p97"/>
            <p:cNvSpPr/>
            <p:nvPr/>
          </p:nvSpPr>
          <p:spPr>
            <a:xfrm>
              <a:off x="3249869" y="3389542"/>
              <a:ext cx="1118047" cy="224923"/>
            </a:xfrm>
            <a:custGeom>
              <a:avLst/>
              <a:gdLst/>
              <a:ahLst/>
              <a:cxnLst/>
              <a:rect l="l" t="t" r="r" b="b"/>
              <a:pathLst>
                <a:path w="32862" h="6611" extrusionOk="0">
                  <a:moveTo>
                    <a:pt x="32442" y="0"/>
                  </a:moveTo>
                  <a:cubicBezTo>
                    <a:pt x="32431" y="0"/>
                    <a:pt x="32420" y="1"/>
                    <a:pt x="32410" y="3"/>
                  </a:cubicBezTo>
                  <a:lnTo>
                    <a:pt x="1" y="5717"/>
                  </a:lnTo>
                  <a:lnTo>
                    <a:pt x="167" y="6610"/>
                  </a:lnTo>
                  <a:lnTo>
                    <a:pt x="32564" y="895"/>
                  </a:lnTo>
                  <a:cubicBezTo>
                    <a:pt x="32755" y="872"/>
                    <a:pt x="32862" y="645"/>
                    <a:pt x="32826" y="395"/>
                  </a:cubicBezTo>
                  <a:cubicBezTo>
                    <a:pt x="32781" y="172"/>
                    <a:pt x="32610" y="0"/>
                    <a:pt x="32442"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706" name="Google Shape;1706;p97"/>
            <p:cNvSpPr/>
            <p:nvPr/>
          </p:nvSpPr>
          <p:spPr>
            <a:xfrm>
              <a:off x="3240139" y="3583982"/>
              <a:ext cx="25585" cy="30654"/>
            </a:xfrm>
            <a:custGeom>
              <a:avLst/>
              <a:gdLst/>
              <a:ahLst/>
              <a:cxnLst/>
              <a:rect l="l" t="t" r="r" b="b"/>
              <a:pathLst>
                <a:path w="752" h="901" extrusionOk="0">
                  <a:moveTo>
                    <a:pt x="335" y="0"/>
                  </a:moveTo>
                  <a:cubicBezTo>
                    <a:pt x="323" y="0"/>
                    <a:pt x="311" y="1"/>
                    <a:pt x="299" y="2"/>
                  </a:cubicBezTo>
                  <a:cubicBezTo>
                    <a:pt x="120" y="38"/>
                    <a:pt x="1" y="264"/>
                    <a:pt x="37" y="514"/>
                  </a:cubicBezTo>
                  <a:cubicBezTo>
                    <a:pt x="80" y="742"/>
                    <a:pt x="232" y="900"/>
                    <a:pt x="402" y="900"/>
                  </a:cubicBezTo>
                  <a:cubicBezTo>
                    <a:pt x="419" y="900"/>
                    <a:pt x="436" y="899"/>
                    <a:pt x="453" y="895"/>
                  </a:cubicBezTo>
                  <a:cubicBezTo>
                    <a:pt x="632" y="872"/>
                    <a:pt x="751" y="645"/>
                    <a:pt x="715" y="395"/>
                  </a:cubicBezTo>
                  <a:cubicBezTo>
                    <a:pt x="671" y="161"/>
                    <a:pt x="511" y="0"/>
                    <a:pt x="335"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1707" name="Google Shape;1707;p97"/>
            <p:cNvSpPr/>
            <p:nvPr/>
          </p:nvSpPr>
          <p:spPr>
            <a:xfrm>
              <a:off x="3771609" y="3466059"/>
              <a:ext cx="76210" cy="70052"/>
            </a:xfrm>
            <a:custGeom>
              <a:avLst/>
              <a:gdLst/>
              <a:ahLst/>
              <a:cxnLst/>
              <a:rect l="l" t="t" r="r" b="b"/>
              <a:pathLst>
                <a:path w="2240" h="2059" extrusionOk="0">
                  <a:moveTo>
                    <a:pt x="1115" y="1"/>
                  </a:moveTo>
                  <a:cubicBezTo>
                    <a:pt x="1057" y="1"/>
                    <a:pt x="1000" y="6"/>
                    <a:pt x="942" y="16"/>
                  </a:cubicBezTo>
                  <a:cubicBezTo>
                    <a:pt x="370" y="123"/>
                    <a:pt x="1" y="659"/>
                    <a:pt x="108" y="1206"/>
                  </a:cubicBezTo>
                  <a:cubicBezTo>
                    <a:pt x="203" y="1711"/>
                    <a:pt x="632" y="2058"/>
                    <a:pt x="1109" y="2058"/>
                  </a:cubicBezTo>
                  <a:cubicBezTo>
                    <a:pt x="1171" y="2058"/>
                    <a:pt x="1235" y="2052"/>
                    <a:pt x="1299" y="2040"/>
                  </a:cubicBezTo>
                  <a:cubicBezTo>
                    <a:pt x="1858" y="1956"/>
                    <a:pt x="2239" y="1421"/>
                    <a:pt x="2132" y="849"/>
                  </a:cubicBezTo>
                  <a:cubicBezTo>
                    <a:pt x="2036" y="349"/>
                    <a:pt x="1598" y="1"/>
                    <a:pt x="1115"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1708" name="Google Shape;1708;p97"/>
            <p:cNvSpPr/>
            <p:nvPr/>
          </p:nvSpPr>
          <p:spPr>
            <a:xfrm>
              <a:off x="3392459" y="3804824"/>
              <a:ext cx="105368" cy="22319"/>
            </a:xfrm>
            <a:custGeom>
              <a:avLst/>
              <a:gdLst/>
              <a:ahLst/>
              <a:cxnLst/>
              <a:rect l="l" t="t" r="r" b="b"/>
              <a:pathLst>
                <a:path w="3097" h="656" extrusionOk="0">
                  <a:moveTo>
                    <a:pt x="1" y="0"/>
                  </a:moveTo>
                  <a:lnTo>
                    <a:pt x="1" y="655"/>
                  </a:lnTo>
                  <a:lnTo>
                    <a:pt x="3096" y="655"/>
                  </a:lnTo>
                  <a:lnTo>
                    <a:pt x="3096" y="0"/>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1709" name="Google Shape;1709;p97"/>
            <p:cNvSpPr/>
            <p:nvPr/>
          </p:nvSpPr>
          <p:spPr>
            <a:xfrm>
              <a:off x="3392459" y="3804824"/>
              <a:ext cx="105368" cy="22319"/>
            </a:xfrm>
            <a:custGeom>
              <a:avLst/>
              <a:gdLst/>
              <a:ahLst/>
              <a:cxnLst/>
              <a:rect l="l" t="t" r="r" b="b"/>
              <a:pathLst>
                <a:path w="3097" h="656" fill="none" extrusionOk="0">
                  <a:moveTo>
                    <a:pt x="1" y="0"/>
                  </a:moveTo>
                  <a:lnTo>
                    <a:pt x="3096" y="0"/>
                  </a:lnTo>
                  <a:lnTo>
                    <a:pt x="3096" y="655"/>
                  </a:lnTo>
                  <a:lnTo>
                    <a:pt x="1" y="655"/>
                  </a:lnTo>
                  <a:close/>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10" name="Google Shape;1710;p97"/>
            <p:cNvSpPr/>
            <p:nvPr/>
          </p:nvSpPr>
          <p:spPr>
            <a:xfrm>
              <a:off x="3445126" y="3804824"/>
              <a:ext cx="34" cy="22319"/>
            </a:xfrm>
            <a:custGeom>
              <a:avLst/>
              <a:gdLst/>
              <a:ahLst/>
              <a:cxnLst/>
              <a:rect l="l" t="t" r="r" b="b"/>
              <a:pathLst>
                <a:path w="1" h="656" fill="none" extrusionOk="0">
                  <a:moveTo>
                    <a:pt x="1" y="0"/>
                  </a:moveTo>
                  <a:lnTo>
                    <a:pt x="1"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11" name="Google Shape;1711;p97"/>
            <p:cNvSpPr/>
            <p:nvPr/>
          </p:nvSpPr>
          <p:spPr>
            <a:xfrm>
              <a:off x="3433388" y="3804824"/>
              <a:ext cx="34" cy="22319"/>
            </a:xfrm>
            <a:custGeom>
              <a:avLst/>
              <a:gdLst/>
              <a:ahLst/>
              <a:cxnLst/>
              <a:rect l="l" t="t" r="r" b="b"/>
              <a:pathLst>
                <a:path w="1" h="656" fill="none" extrusionOk="0">
                  <a:moveTo>
                    <a:pt x="0" y="0"/>
                  </a:moveTo>
                  <a:lnTo>
                    <a:pt x="0"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12" name="Google Shape;1712;p97"/>
            <p:cNvSpPr/>
            <p:nvPr/>
          </p:nvSpPr>
          <p:spPr>
            <a:xfrm>
              <a:off x="3422025" y="3804824"/>
              <a:ext cx="34" cy="22319"/>
            </a:xfrm>
            <a:custGeom>
              <a:avLst/>
              <a:gdLst/>
              <a:ahLst/>
              <a:cxnLst/>
              <a:rect l="l" t="t" r="r" b="b"/>
              <a:pathLst>
                <a:path w="1" h="656" fill="none" extrusionOk="0">
                  <a:moveTo>
                    <a:pt x="1" y="0"/>
                  </a:moveTo>
                  <a:lnTo>
                    <a:pt x="1"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13" name="Google Shape;1713;p97"/>
            <p:cNvSpPr/>
            <p:nvPr/>
          </p:nvSpPr>
          <p:spPr>
            <a:xfrm>
              <a:off x="3410695" y="3804824"/>
              <a:ext cx="34" cy="22319"/>
            </a:xfrm>
            <a:custGeom>
              <a:avLst/>
              <a:gdLst/>
              <a:ahLst/>
              <a:cxnLst/>
              <a:rect l="l" t="t" r="r" b="b"/>
              <a:pathLst>
                <a:path w="1" h="656" fill="none" extrusionOk="0">
                  <a:moveTo>
                    <a:pt x="0" y="0"/>
                  </a:moveTo>
                  <a:lnTo>
                    <a:pt x="0" y="655"/>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14" name="Google Shape;1714;p97"/>
            <p:cNvSpPr/>
            <p:nvPr/>
          </p:nvSpPr>
          <p:spPr>
            <a:xfrm>
              <a:off x="3398957" y="3804824"/>
              <a:ext cx="34" cy="22319"/>
            </a:xfrm>
            <a:custGeom>
              <a:avLst/>
              <a:gdLst/>
              <a:ahLst/>
              <a:cxnLst/>
              <a:rect l="l" t="t" r="r" b="b"/>
              <a:pathLst>
                <a:path w="1" h="656" fill="none" extrusionOk="0">
                  <a:moveTo>
                    <a:pt x="0" y="0"/>
                  </a:moveTo>
                  <a:lnTo>
                    <a:pt x="0"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15" name="Google Shape;1715;p97"/>
            <p:cNvSpPr/>
            <p:nvPr/>
          </p:nvSpPr>
          <p:spPr>
            <a:xfrm>
              <a:off x="3491703" y="3804824"/>
              <a:ext cx="34" cy="22319"/>
            </a:xfrm>
            <a:custGeom>
              <a:avLst/>
              <a:gdLst/>
              <a:ahLst/>
              <a:cxnLst/>
              <a:rect l="l" t="t" r="r" b="b"/>
              <a:pathLst>
                <a:path w="1" h="656" fill="none" extrusionOk="0">
                  <a:moveTo>
                    <a:pt x="1" y="0"/>
                  </a:moveTo>
                  <a:lnTo>
                    <a:pt x="1"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16" name="Google Shape;1716;p97"/>
            <p:cNvSpPr/>
            <p:nvPr/>
          </p:nvSpPr>
          <p:spPr>
            <a:xfrm>
              <a:off x="3479965" y="3804824"/>
              <a:ext cx="34" cy="22319"/>
            </a:xfrm>
            <a:custGeom>
              <a:avLst/>
              <a:gdLst/>
              <a:ahLst/>
              <a:cxnLst/>
              <a:rect l="l" t="t" r="r" b="b"/>
              <a:pathLst>
                <a:path w="1" h="656" fill="none" extrusionOk="0">
                  <a:moveTo>
                    <a:pt x="0" y="0"/>
                  </a:moveTo>
                  <a:lnTo>
                    <a:pt x="0"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17" name="Google Shape;1717;p97"/>
            <p:cNvSpPr/>
            <p:nvPr/>
          </p:nvSpPr>
          <p:spPr>
            <a:xfrm>
              <a:off x="3468227" y="3804824"/>
              <a:ext cx="34" cy="22319"/>
            </a:xfrm>
            <a:custGeom>
              <a:avLst/>
              <a:gdLst/>
              <a:ahLst/>
              <a:cxnLst/>
              <a:rect l="l" t="t" r="r" b="b"/>
              <a:pathLst>
                <a:path w="1" h="656" fill="none" extrusionOk="0">
                  <a:moveTo>
                    <a:pt x="0" y="0"/>
                  </a:moveTo>
                  <a:lnTo>
                    <a:pt x="0"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18" name="Google Shape;1718;p97"/>
            <p:cNvSpPr/>
            <p:nvPr/>
          </p:nvSpPr>
          <p:spPr>
            <a:xfrm>
              <a:off x="3456456" y="3804824"/>
              <a:ext cx="34" cy="22319"/>
            </a:xfrm>
            <a:custGeom>
              <a:avLst/>
              <a:gdLst/>
              <a:ahLst/>
              <a:cxnLst/>
              <a:rect l="l" t="t" r="r" b="b"/>
              <a:pathLst>
                <a:path w="1" h="656" fill="none" extrusionOk="0">
                  <a:moveTo>
                    <a:pt x="1" y="0"/>
                  </a:moveTo>
                  <a:lnTo>
                    <a:pt x="1"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19" name="Google Shape;1719;p97"/>
            <p:cNvSpPr/>
            <p:nvPr/>
          </p:nvSpPr>
          <p:spPr>
            <a:xfrm>
              <a:off x="3377897" y="3827109"/>
              <a:ext cx="104925" cy="22693"/>
            </a:xfrm>
            <a:custGeom>
              <a:avLst/>
              <a:gdLst/>
              <a:ahLst/>
              <a:cxnLst/>
              <a:rect l="l" t="t" r="r" b="b"/>
              <a:pathLst>
                <a:path w="3084" h="667" extrusionOk="0">
                  <a:moveTo>
                    <a:pt x="0" y="0"/>
                  </a:moveTo>
                  <a:lnTo>
                    <a:pt x="0" y="667"/>
                  </a:lnTo>
                  <a:lnTo>
                    <a:pt x="3084" y="667"/>
                  </a:lnTo>
                  <a:lnTo>
                    <a:pt x="3084" y="0"/>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1720" name="Google Shape;1720;p97"/>
            <p:cNvSpPr/>
            <p:nvPr/>
          </p:nvSpPr>
          <p:spPr>
            <a:xfrm>
              <a:off x="3377897" y="3827109"/>
              <a:ext cx="104925" cy="22693"/>
            </a:xfrm>
            <a:custGeom>
              <a:avLst/>
              <a:gdLst/>
              <a:ahLst/>
              <a:cxnLst/>
              <a:rect l="l" t="t" r="r" b="b"/>
              <a:pathLst>
                <a:path w="3084" h="667" fill="none" extrusionOk="0">
                  <a:moveTo>
                    <a:pt x="0" y="0"/>
                  </a:moveTo>
                  <a:lnTo>
                    <a:pt x="3084" y="0"/>
                  </a:lnTo>
                  <a:lnTo>
                    <a:pt x="3084" y="667"/>
                  </a:lnTo>
                  <a:lnTo>
                    <a:pt x="0" y="667"/>
                  </a:lnTo>
                  <a:close/>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21" name="Google Shape;1721;p97"/>
            <p:cNvSpPr/>
            <p:nvPr/>
          </p:nvSpPr>
          <p:spPr>
            <a:xfrm>
              <a:off x="3430530" y="3827109"/>
              <a:ext cx="34" cy="22693"/>
            </a:xfrm>
            <a:custGeom>
              <a:avLst/>
              <a:gdLst/>
              <a:ahLst/>
              <a:cxnLst/>
              <a:rect l="l" t="t" r="r" b="b"/>
              <a:pathLst>
                <a:path w="1" h="667" fill="none" extrusionOk="0">
                  <a:moveTo>
                    <a:pt x="1" y="0"/>
                  </a:moveTo>
                  <a:lnTo>
                    <a:pt x="1" y="667"/>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22" name="Google Shape;1722;p97"/>
            <p:cNvSpPr/>
            <p:nvPr/>
          </p:nvSpPr>
          <p:spPr>
            <a:xfrm>
              <a:off x="3418792" y="3827109"/>
              <a:ext cx="34" cy="22693"/>
            </a:xfrm>
            <a:custGeom>
              <a:avLst/>
              <a:gdLst/>
              <a:ahLst/>
              <a:cxnLst/>
              <a:rect l="l" t="t" r="r" b="b"/>
              <a:pathLst>
                <a:path w="1" h="667" fill="none" extrusionOk="0">
                  <a:moveTo>
                    <a:pt x="1" y="0"/>
                  </a:moveTo>
                  <a:lnTo>
                    <a:pt x="1" y="667"/>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23" name="Google Shape;1723;p97"/>
            <p:cNvSpPr/>
            <p:nvPr/>
          </p:nvSpPr>
          <p:spPr>
            <a:xfrm>
              <a:off x="3407463" y="3827109"/>
              <a:ext cx="34" cy="22693"/>
            </a:xfrm>
            <a:custGeom>
              <a:avLst/>
              <a:gdLst/>
              <a:ahLst/>
              <a:cxnLst/>
              <a:rect l="l" t="t" r="r" b="b"/>
              <a:pathLst>
                <a:path w="1" h="667" fill="none" extrusionOk="0">
                  <a:moveTo>
                    <a:pt x="0" y="0"/>
                  </a:moveTo>
                  <a:lnTo>
                    <a:pt x="0" y="667"/>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24" name="Google Shape;1724;p97"/>
            <p:cNvSpPr/>
            <p:nvPr/>
          </p:nvSpPr>
          <p:spPr>
            <a:xfrm>
              <a:off x="3395691" y="3827109"/>
              <a:ext cx="34" cy="22693"/>
            </a:xfrm>
            <a:custGeom>
              <a:avLst/>
              <a:gdLst/>
              <a:ahLst/>
              <a:cxnLst/>
              <a:rect l="l" t="t" r="r" b="b"/>
              <a:pathLst>
                <a:path w="1" h="667" fill="none" extrusionOk="0">
                  <a:moveTo>
                    <a:pt x="1" y="0"/>
                  </a:moveTo>
                  <a:lnTo>
                    <a:pt x="1" y="667"/>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25" name="Google Shape;1725;p97"/>
            <p:cNvSpPr/>
            <p:nvPr/>
          </p:nvSpPr>
          <p:spPr>
            <a:xfrm>
              <a:off x="3384361" y="3827109"/>
              <a:ext cx="34" cy="22693"/>
            </a:xfrm>
            <a:custGeom>
              <a:avLst/>
              <a:gdLst/>
              <a:ahLst/>
              <a:cxnLst/>
              <a:rect l="l" t="t" r="r" b="b"/>
              <a:pathLst>
                <a:path w="1" h="667" fill="none" extrusionOk="0">
                  <a:moveTo>
                    <a:pt x="1" y="0"/>
                  </a:moveTo>
                  <a:lnTo>
                    <a:pt x="1" y="667"/>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26" name="Google Shape;1726;p97"/>
            <p:cNvSpPr/>
            <p:nvPr/>
          </p:nvSpPr>
          <p:spPr>
            <a:xfrm>
              <a:off x="3476733" y="3827109"/>
              <a:ext cx="34" cy="22693"/>
            </a:xfrm>
            <a:custGeom>
              <a:avLst/>
              <a:gdLst/>
              <a:ahLst/>
              <a:cxnLst/>
              <a:rect l="l" t="t" r="r" b="b"/>
              <a:pathLst>
                <a:path w="1" h="667" fill="none" extrusionOk="0">
                  <a:moveTo>
                    <a:pt x="0" y="0"/>
                  </a:moveTo>
                  <a:lnTo>
                    <a:pt x="0" y="667"/>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27" name="Google Shape;1727;p97"/>
            <p:cNvSpPr/>
            <p:nvPr/>
          </p:nvSpPr>
          <p:spPr>
            <a:xfrm>
              <a:off x="3465370" y="3827109"/>
              <a:ext cx="34" cy="22693"/>
            </a:xfrm>
            <a:custGeom>
              <a:avLst/>
              <a:gdLst/>
              <a:ahLst/>
              <a:cxnLst/>
              <a:rect l="l" t="t" r="r" b="b"/>
              <a:pathLst>
                <a:path w="1" h="667" fill="none" extrusionOk="0">
                  <a:moveTo>
                    <a:pt x="1" y="0"/>
                  </a:moveTo>
                  <a:lnTo>
                    <a:pt x="1" y="667"/>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28" name="Google Shape;1728;p97"/>
            <p:cNvSpPr/>
            <p:nvPr/>
          </p:nvSpPr>
          <p:spPr>
            <a:xfrm>
              <a:off x="3453632" y="3827109"/>
              <a:ext cx="34" cy="22693"/>
            </a:xfrm>
            <a:custGeom>
              <a:avLst/>
              <a:gdLst/>
              <a:ahLst/>
              <a:cxnLst/>
              <a:rect l="l" t="t" r="r" b="b"/>
              <a:pathLst>
                <a:path w="1" h="667" fill="none" extrusionOk="0">
                  <a:moveTo>
                    <a:pt x="1" y="0"/>
                  </a:moveTo>
                  <a:lnTo>
                    <a:pt x="1" y="667"/>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29" name="Google Shape;1729;p97"/>
            <p:cNvSpPr/>
            <p:nvPr/>
          </p:nvSpPr>
          <p:spPr>
            <a:xfrm>
              <a:off x="3441894" y="3827109"/>
              <a:ext cx="34" cy="22693"/>
            </a:xfrm>
            <a:custGeom>
              <a:avLst/>
              <a:gdLst/>
              <a:ahLst/>
              <a:cxnLst/>
              <a:rect l="l" t="t" r="r" b="b"/>
              <a:pathLst>
                <a:path w="1" h="667" fill="none" extrusionOk="0">
                  <a:moveTo>
                    <a:pt x="0" y="0"/>
                  </a:moveTo>
                  <a:lnTo>
                    <a:pt x="0" y="667"/>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30" name="Google Shape;1730;p97"/>
            <p:cNvSpPr/>
            <p:nvPr/>
          </p:nvSpPr>
          <p:spPr>
            <a:xfrm>
              <a:off x="3400964" y="3849768"/>
              <a:ext cx="105368" cy="22319"/>
            </a:xfrm>
            <a:custGeom>
              <a:avLst/>
              <a:gdLst/>
              <a:ahLst/>
              <a:cxnLst/>
              <a:rect l="l" t="t" r="r" b="b"/>
              <a:pathLst>
                <a:path w="3097" h="656" extrusionOk="0">
                  <a:moveTo>
                    <a:pt x="1" y="1"/>
                  </a:moveTo>
                  <a:lnTo>
                    <a:pt x="1" y="656"/>
                  </a:lnTo>
                  <a:lnTo>
                    <a:pt x="3096" y="656"/>
                  </a:lnTo>
                  <a:lnTo>
                    <a:pt x="3096" y="1"/>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1731" name="Google Shape;1731;p97"/>
            <p:cNvSpPr/>
            <p:nvPr/>
          </p:nvSpPr>
          <p:spPr>
            <a:xfrm>
              <a:off x="3400964" y="3849768"/>
              <a:ext cx="105368" cy="22319"/>
            </a:xfrm>
            <a:custGeom>
              <a:avLst/>
              <a:gdLst/>
              <a:ahLst/>
              <a:cxnLst/>
              <a:rect l="l" t="t" r="r" b="b"/>
              <a:pathLst>
                <a:path w="3097" h="656" fill="none" extrusionOk="0">
                  <a:moveTo>
                    <a:pt x="1" y="1"/>
                  </a:moveTo>
                  <a:lnTo>
                    <a:pt x="3096" y="1"/>
                  </a:lnTo>
                  <a:lnTo>
                    <a:pt x="3096" y="656"/>
                  </a:lnTo>
                  <a:lnTo>
                    <a:pt x="1" y="656"/>
                  </a:lnTo>
                  <a:close/>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32" name="Google Shape;1732;p97"/>
            <p:cNvSpPr/>
            <p:nvPr/>
          </p:nvSpPr>
          <p:spPr>
            <a:xfrm>
              <a:off x="3453632" y="3849768"/>
              <a:ext cx="34" cy="21536"/>
            </a:xfrm>
            <a:custGeom>
              <a:avLst/>
              <a:gdLst/>
              <a:ahLst/>
              <a:cxnLst/>
              <a:rect l="l" t="t" r="r" b="b"/>
              <a:pathLst>
                <a:path w="1" h="633" fill="none" extrusionOk="0">
                  <a:moveTo>
                    <a:pt x="1" y="1"/>
                  </a:moveTo>
                  <a:lnTo>
                    <a:pt x="1" y="632"/>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33" name="Google Shape;1733;p97"/>
            <p:cNvSpPr/>
            <p:nvPr/>
          </p:nvSpPr>
          <p:spPr>
            <a:xfrm>
              <a:off x="3441894" y="3849768"/>
              <a:ext cx="34" cy="21536"/>
            </a:xfrm>
            <a:custGeom>
              <a:avLst/>
              <a:gdLst/>
              <a:ahLst/>
              <a:cxnLst/>
              <a:rect l="l" t="t" r="r" b="b"/>
              <a:pathLst>
                <a:path w="1" h="633" fill="none" extrusionOk="0">
                  <a:moveTo>
                    <a:pt x="0" y="1"/>
                  </a:moveTo>
                  <a:lnTo>
                    <a:pt x="0" y="632"/>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34" name="Google Shape;1734;p97"/>
            <p:cNvSpPr/>
            <p:nvPr/>
          </p:nvSpPr>
          <p:spPr>
            <a:xfrm>
              <a:off x="3430530" y="3849768"/>
              <a:ext cx="34" cy="21536"/>
            </a:xfrm>
            <a:custGeom>
              <a:avLst/>
              <a:gdLst/>
              <a:ahLst/>
              <a:cxnLst/>
              <a:rect l="l" t="t" r="r" b="b"/>
              <a:pathLst>
                <a:path w="1" h="633" fill="none" extrusionOk="0">
                  <a:moveTo>
                    <a:pt x="1" y="1"/>
                  </a:moveTo>
                  <a:lnTo>
                    <a:pt x="1" y="632"/>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35" name="Google Shape;1735;p97"/>
            <p:cNvSpPr/>
            <p:nvPr/>
          </p:nvSpPr>
          <p:spPr>
            <a:xfrm>
              <a:off x="3418792" y="3849768"/>
              <a:ext cx="34" cy="21536"/>
            </a:xfrm>
            <a:custGeom>
              <a:avLst/>
              <a:gdLst/>
              <a:ahLst/>
              <a:cxnLst/>
              <a:rect l="l" t="t" r="r" b="b"/>
              <a:pathLst>
                <a:path w="1" h="633" fill="none" extrusionOk="0">
                  <a:moveTo>
                    <a:pt x="1" y="1"/>
                  </a:moveTo>
                  <a:lnTo>
                    <a:pt x="1" y="632"/>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36" name="Google Shape;1736;p97"/>
            <p:cNvSpPr/>
            <p:nvPr/>
          </p:nvSpPr>
          <p:spPr>
            <a:xfrm>
              <a:off x="3407463" y="3849768"/>
              <a:ext cx="34" cy="21536"/>
            </a:xfrm>
            <a:custGeom>
              <a:avLst/>
              <a:gdLst/>
              <a:ahLst/>
              <a:cxnLst/>
              <a:rect l="l" t="t" r="r" b="b"/>
              <a:pathLst>
                <a:path w="1" h="633" fill="none" extrusionOk="0">
                  <a:moveTo>
                    <a:pt x="0" y="1"/>
                  </a:moveTo>
                  <a:lnTo>
                    <a:pt x="0" y="632"/>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37" name="Google Shape;1737;p97"/>
            <p:cNvSpPr/>
            <p:nvPr/>
          </p:nvSpPr>
          <p:spPr>
            <a:xfrm>
              <a:off x="3500209" y="3849768"/>
              <a:ext cx="34" cy="21536"/>
            </a:xfrm>
            <a:custGeom>
              <a:avLst/>
              <a:gdLst/>
              <a:ahLst/>
              <a:cxnLst/>
              <a:rect l="l" t="t" r="r" b="b"/>
              <a:pathLst>
                <a:path w="1" h="633" fill="none" extrusionOk="0">
                  <a:moveTo>
                    <a:pt x="1" y="1"/>
                  </a:moveTo>
                  <a:lnTo>
                    <a:pt x="1" y="632"/>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38" name="Google Shape;1738;p97"/>
            <p:cNvSpPr/>
            <p:nvPr/>
          </p:nvSpPr>
          <p:spPr>
            <a:xfrm>
              <a:off x="3488471" y="3849768"/>
              <a:ext cx="34" cy="21536"/>
            </a:xfrm>
            <a:custGeom>
              <a:avLst/>
              <a:gdLst/>
              <a:ahLst/>
              <a:cxnLst/>
              <a:rect l="l" t="t" r="r" b="b"/>
              <a:pathLst>
                <a:path w="1" h="633" fill="none" extrusionOk="0">
                  <a:moveTo>
                    <a:pt x="0" y="1"/>
                  </a:moveTo>
                  <a:lnTo>
                    <a:pt x="0" y="632"/>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39" name="Google Shape;1739;p97"/>
            <p:cNvSpPr/>
            <p:nvPr/>
          </p:nvSpPr>
          <p:spPr>
            <a:xfrm>
              <a:off x="3476733" y="3849768"/>
              <a:ext cx="34" cy="21536"/>
            </a:xfrm>
            <a:custGeom>
              <a:avLst/>
              <a:gdLst/>
              <a:ahLst/>
              <a:cxnLst/>
              <a:rect l="l" t="t" r="r" b="b"/>
              <a:pathLst>
                <a:path w="1" h="633" fill="none" extrusionOk="0">
                  <a:moveTo>
                    <a:pt x="0" y="1"/>
                  </a:moveTo>
                  <a:lnTo>
                    <a:pt x="0" y="632"/>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40" name="Google Shape;1740;p97"/>
            <p:cNvSpPr/>
            <p:nvPr/>
          </p:nvSpPr>
          <p:spPr>
            <a:xfrm>
              <a:off x="3465370" y="3849768"/>
              <a:ext cx="34" cy="21536"/>
            </a:xfrm>
            <a:custGeom>
              <a:avLst/>
              <a:gdLst/>
              <a:ahLst/>
              <a:cxnLst/>
              <a:rect l="l" t="t" r="r" b="b"/>
              <a:pathLst>
                <a:path w="1" h="633" fill="none" extrusionOk="0">
                  <a:moveTo>
                    <a:pt x="1" y="1"/>
                  </a:moveTo>
                  <a:lnTo>
                    <a:pt x="1" y="632"/>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41" name="Google Shape;1741;p97"/>
            <p:cNvSpPr/>
            <p:nvPr/>
          </p:nvSpPr>
          <p:spPr>
            <a:xfrm>
              <a:off x="3379088" y="3871270"/>
              <a:ext cx="105368" cy="22285"/>
            </a:xfrm>
            <a:custGeom>
              <a:avLst/>
              <a:gdLst/>
              <a:ahLst/>
              <a:cxnLst/>
              <a:rect l="l" t="t" r="r" b="b"/>
              <a:pathLst>
                <a:path w="3097" h="655" extrusionOk="0">
                  <a:moveTo>
                    <a:pt x="1" y="0"/>
                  </a:moveTo>
                  <a:lnTo>
                    <a:pt x="1" y="655"/>
                  </a:lnTo>
                  <a:lnTo>
                    <a:pt x="3096" y="655"/>
                  </a:lnTo>
                  <a:lnTo>
                    <a:pt x="3096" y="0"/>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1742" name="Google Shape;1742;p97"/>
            <p:cNvSpPr/>
            <p:nvPr/>
          </p:nvSpPr>
          <p:spPr>
            <a:xfrm>
              <a:off x="3379088" y="3871270"/>
              <a:ext cx="105368" cy="22285"/>
            </a:xfrm>
            <a:custGeom>
              <a:avLst/>
              <a:gdLst/>
              <a:ahLst/>
              <a:cxnLst/>
              <a:rect l="l" t="t" r="r" b="b"/>
              <a:pathLst>
                <a:path w="3097" h="655" fill="none" extrusionOk="0">
                  <a:moveTo>
                    <a:pt x="1" y="0"/>
                  </a:moveTo>
                  <a:lnTo>
                    <a:pt x="3096" y="0"/>
                  </a:lnTo>
                  <a:lnTo>
                    <a:pt x="3096" y="655"/>
                  </a:lnTo>
                  <a:lnTo>
                    <a:pt x="1" y="655"/>
                  </a:lnTo>
                  <a:close/>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43" name="Google Shape;1743;p97"/>
            <p:cNvSpPr/>
            <p:nvPr/>
          </p:nvSpPr>
          <p:spPr>
            <a:xfrm>
              <a:off x="3431755" y="3871270"/>
              <a:ext cx="34" cy="22285"/>
            </a:xfrm>
            <a:custGeom>
              <a:avLst/>
              <a:gdLst/>
              <a:ahLst/>
              <a:cxnLst/>
              <a:rect l="l" t="t" r="r" b="b"/>
              <a:pathLst>
                <a:path w="1" h="655" fill="none" extrusionOk="0">
                  <a:moveTo>
                    <a:pt x="1" y="0"/>
                  </a:moveTo>
                  <a:lnTo>
                    <a:pt x="1" y="655"/>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44" name="Google Shape;1744;p97"/>
            <p:cNvSpPr/>
            <p:nvPr/>
          </p:nvSpPr>
          <p:spPr>
            <a:xfrm>
              <a:off x="3420425" y="3871270"/>
              <a:ext cx="34" cy="22285"/>
            </a:xfrm>
            <a:custGeom>
              <a:avLst/>
              <a:gdLst/>
              <a:ahLst/>
              <a:cxnLst/>
              <a:rect l="l" t="t" r="r" b="b"/>
              <a:pathLst>
                <a:path w="1" h="655" fill="none" extrusionOk="0">
                  <a:moveTo>
                    <a:pt x="0" y="0"/>
                  </a:moveTo>
                  <a:lnTo>
                    <a:pt x="0" y="655"/>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45" name="Google Shape;1745;p97"/>
            <p:cNvSpPr/>
            <p:nvPr/>
          </p:nvSpPr>
          <p:spPr>
            <a:xfrm>
              <a:off x="3408654" y="3871270"/>
              <a:ext cx="34" cy="22285"/>
            </a:xfrm>
            <a:custGeom>
              <a:avLst/>
              <a:gdLst/>
              <a:ahLst/>
              <a:cxnLst/>
              <a:rect l="l" t="t" r="r" b="b"/>
              <a:pathLst>
                <a:path w="1" h="655" fill="none" extrusionOk="0">
                  <a:moveTo>
                    <a:pt x="1" y="0"/>
                  </a:moveTo>
                  <a:lnTo>
                    <a:pt x="1" y="655"/>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46" name="Google Shape;1746;p97"/>
            <p:cNvSpPr/>
            <p:nvPr/>
          </p:nvSpPr>
          <p:spPr>
            <a:xfrm>
              <a:off x="3396916" y="3871270"/>
              <a:ext cx="34" cy="22285"/>
            </a:xfrm>
            <a:custGeom>
              <a:avLst/>
              <a:gdLst/>
              <a:ahLst/>
              <a:cxnLst/>
              <a:rect l="l" t="t" r="r" b="b"/>
              <a:pathLst>
                <a:path w="1" h="655" fill="none" extrusionOk="0">
                  <a:moveTo>
                    <a:pt x="1" y="0"/>
                  </a:moveTo>
                  <a:lnTo>
                    <a:pt x="1" y="655"/>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47" name="Google Shape;1747;p97"/>
            <p:cNvSpPr/>
            <p:nvPr/>
          </p:nvSpPr>
          <p:spPr>
            <a:xfrm>
              <a:off x="3385178" y="3871270"/>
              <a:ext cx="34" cy="22285"/>
            </a:xfrm>
            <a:custGeom>
              <a:avLst/>
              <a:gdLst/>
              <a:ahLst/>
              <a:cxnLst/>
              <a:rect l="l" t="t" r="r" b="b"/>
              <a:pathLst>
                <a:path w="1" h="655" fill="none" extrusionOk="0">
                  <a:moveTo>
                    <a:pt x="0" y="0"/>
                  </a:moveTo>
                  <a:lnTo>
                    <a:pt x="0" y="655"/>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48" name="Google Shape;1748;p97"/>
            <p:cNvSpPr/>
            <p:nvPr/>
          </p:nvSpPr>
          <p:spPr>
            <a:xfrm>
              <a:off x="3477924" y="3871270"/>
              <a:ext cx="34" cy="22285"/>
            </a:xfrm>
            <a:custGeom>
              <a:avLst/>
              <a:gdLst/>
              <a:ahLst/>
              <a:cxnLst/>
              <a:rect l="l" t="t" r="r" b="b"/>
              <a:pathLst>
                <a:path w="1" h="655" fill="none" extrusionOk="0">
                  <a:moveTo>
                    <a:pt x="1" y="0"/>
                  </a:moveTo>
                  <a:lnTo>
                    <a:pt x="1"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49" name="Google Shape;1749;p97"/>
            <p:cNvSpPr/>
            <p:nvPr/>
          </p:nvSpPr>
          <p:spPr>
            <a:xfrm>
              <a:off x="3466594" y="3871270"/>
              <a:ext cx="34" cy="22285"/>
            </a:xfrm>
            <a:custGeom>
              <a:avLst/>
              <a:gdLst/>
              <a:ahLst/>
              <a:cxnLst/>
              <a:rect l="l" t="t" r="r" b="b"/>
              <a:pathLst>
                <a:path w="1" h="655" fill="none" extrusionOk="0">
                  <a:moveTo>
                    <a:pt x="1" y="0"/>
                  </a:moveTo>
                  <a:lnTo>
                    <a:pt x="1"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50" name="Google Shape;1750;p97"/>
            <p:cNvSpPr/>
            <p:nvPr/>
          </p:nvSpPr>
          <p:spPr>
            <a:xfrm>
              <a:off x="3455265" y="3871270"/>
              <a:ext cx="34" cy="22285"/>
            </a:xfrm>
            <a:custGeom>
              <a:avLst/>
              <a:gdLst/>
              <a:ahLst/>
              <a:cxnLst/>
              <a:rect l="l" t="t" r="r" b="b"/>
              <a:pathLst>
                <a:path w="1" h="655" fill="none" extrusionOk="0">
                  <a:moveTo>
                    <a:pt x="0" y="0"/>
                  </a:moveTo>
                  <a:lnTo>
                    <a:pt x="0"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51" name="Google Shape;1751;p97"/>
            <p:cNvSpPr/>
            <p:nvPr/>
          </p:nvSpPr>
          <p:spPr>
            <a:xfrm>
              <a:off x="3443493" y="3871270"/>
              <a:ext cx="34" cy="22285"/>
            </a:xfrm>
            <a:custGeom>
              <a:avLst/>
              <a:gdLst/>
              <a:ahLst/>
              <a:cxnLst/>
              <a:rect l="l" t="t" r="r" b="b"/>
              <a:pathLst>
                <a:path w="1" h="655" fill="none" extrusionOk="0">
                  <a:moveTo>
                    <a:pt x="1" y="0"/>
                  </a:moveTo>
                  <a:lnTo>
                    <a:pt x="1" y="655"/>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52" name="Google Shape;1752;p97"/>
            <p:cNvSpPr/>
            <p:nvPr/>
          </p:nvSpPr>
          <p:spPr>
            <a:xfrm>
              <a:off x="3389227" y="3893521"/>
              <a:ext cx="105368" cy="22319"/>
            </a:xfrm>
            <a:custGeom>
              <a:avLst/>
              <a:gdLst/>
              <a:ahLst/>
              <a:cxnLst/>
              <a:rect l="l" t="t" r="r" b="b"/>
              <a:pathLst>
                <a:path w="3097" h="656" extrusionOk="0">
                  <a:moveTo>
                    <a:pt x="0" y="1"/>
                  </a:moveTo>
                  <a:lnTo>
                    <a:pt x="0" y="656"/>
                  </a:lnTo>
                  <a:lnTo>
                    <a:pt x="3096" y="656"/>
                  </a:lnTo>
                  <a:lnTo>
                    <a:pt x="3096" y="1"/>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1753" name="Google Shape;1753;p97"/>
            <p:cNvSpPr/>
            <p:nvPr/>
          </p:nvSpPr>
          <p:spPr>
            <a:xfrm>
              <a:off x="3389227" y="3893521"/>
              <a:ext cx="105368" cy="22319"/>
            </a:xfrm>
            <a:custGeom>
              <a:avLst/>
              <a:gdLst/>
              <a:ahLst/>
              <a:cxnLst/>
              <a:rect l="l" t="t" r="r" b="b"/>
              <a:pathLst>
                <a:path w="3097" h="656" fill="none" extrusionOk="0">
                  <a:moveTo>
                    <a:pt x="0" y="1"/>
                  </a:moveTo>
                  <a:lnTo>
                    <a:pt x="3096" y="1"/>
                  </a:lnTo>
                  <a:lnTo>
                    <a:pt x="3096" y="656"/>
                  </a:lnTo>
                  <a:lnTo>
                    <a:pt x="0" y="656"/>
                  </a:lnTo>
                  <a:close/>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54" name="Google Shape;1754;p97"/>
            <p:cNvSpPr/>
            <p:nvPr/>
          </p:nvSpPr>
          <p:spPr>
            <a:xfrm>
              <a:off x="3441894" y="3893521"/>
              <a:ext cx="34" cy="22319"/>
            </a:xfrm>
            <a:custGeom>
              <a:avLst/>
              <a:gdLst/>
              <a:ahLst/>
              <a:cxnLst/>
              <a:rect l="l" t="t" r="r" b="b"/>
              <a:pathLst>
                <a:path w="1" h="656" fill="none" extrusionOk="0">
                  <a:moveTo>
                    <a:pt x="0" y="1"/>
                  </a:moveTo>
                  <a:lnTo>
                    <a:pt x="0" y="656"/>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55" name="Google Shape;1755;p97"/>
            <p:cNvSpPr/>
            <p:nvPr/>
          </p:nvSpPr>
          <p:spPr>
            <a:xfrm>
              <a:off x="3430530" y="3893521"/>
              <a:ext cx="34" cy="22319"/>
            </a:xfrm>
            <a:custGeom>
              <a:avLst/>
              <a:gdLst/>
              <a:ahLst/>
              <a:cxnLst/>
              <a:rect l="l" t="t" r="r" b="b"/>
              <a:pathLst>
                <a:path w="1" h="656" fill="none" extrusionOk="0">
                  <a:moveTo>
                    <a:pt x="1" y="1"/>
                  </a:moveTo>
                  <a:lnTo>
                    <a:pt x="1" y="656"/>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56" name="Google Shape;1756;p97"/>
            <p:cNvSpPr/>
            <p:nvPr/>
          </p:nvSpPr>
          <p:spPr>
            <a:xfrm>
              <a:off x="3418792" y="3893521"/>
              <a:ext cx="34" cy="22319"/>
            </a:xfrm>
            <a:custGeom>
              <a:avLst/>
              <a:gdLst/>
              <a:ahLst/>
              <a:cxnLst/>
              <a:rect l="l" t="t" r="r" b="b"/>
              <a:pathLst>
                <a:path w="1" h="656" fill="none" extrusionOk="0">
                  <a:moveTo>
                    <a:pt x="1" y="1"/>
                  </a:moveTo>
                  <a:lnTo>
                    <a:pt x="1" y="656"/>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57" name="Google Shape;1757;p97"/>
            <p:cNvSpPr/>
            <p:nvPr/>
          </p:nvSpPr>
          <p:spPr>
            <a:xfrm>
              <a:off x="3407463" y="3893521"/>
              <a:ext cx="34" cy="22319"/>
            </a:xfrm>
            <a:custGeom>
              <a:avLst/>
              <a:gdLst/>
              <a:ahLst/>
              <a:cxnLst/>
              <a:rect l="l" t="t" r="r" b="b"/>
              <a:pathLst>
                <a:path w="1" h="656" fill="none" extrusionOk="0">
                  <a:moveTo>
                    <a:pt x="0" y="1"/>
                  </a:moveTo>
                  <a:lnTo>
                    <a:pt x="0" y="656"/>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58" name="Google Shape;1758;p97"/>
            <p:cNvSpPr/>
            <p:nvPr/>
          </p:nvSpPr>
          <p:spPr>
            <a:xfrm>
              <a:off x="3395691" y="3893521"/>
              <a:ext cx="34" cy="22319"/>
            </a:xfrm>
            <a:custGeom>
              <a:avLst/>
              <a:gdLst/>
              <a:ahLst/>
              <a:cxnLst/>
              <a:rect l="l" t="t" r="r" b="b"/>
              <a:pathLst>
                <a:path w="1" h="656" fill="none" extrusionOk="0">
                  <a:moveTo>
                    <a:pt x="1" y="1"/>
                  </a:moveTo>
                  <a:lnTo>
                    <a:pt x="1" y="656"/>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59" name="Google Shape;1759;p97"/>
            <p:cNvSpPr/>
            <p:nvPr/>
          </p:nvSpPr>
          <p:spPr>
            <a:xfrm>
              <a:off x="3488471" y="3893521"/>
              <a:ext cx="34" cy="22319"/>
            </a:xfrm>
            <a:custGeom>
              <a:avLst/>
              <a:gdLst/>
              <a:ahLst/>
              <a:cxnLst/>
              <a:rect l="l" t="t" r="r" b="b"/>
              <a:pathLst>
                <a:path w="1" h="656" fill="none" extrusionOk="0">
                  <a:moveTo>
                    <a:pt x="0" y="1"/>
                  </a:moveTo>
                  <a:lnTo>
                    <a:pt x="0" y="656"/>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60" name="Google Shape;1760;p97"/>
            <p:cNvSpPr/>
            <p:nvPr/>
          </p:nvSpPr>
          <p:spPr>
            <a:xfrm>
              <a:off x="3476733" y="3893521"/>
              <a:ext cx="34" cy="22319"/>
            </a:xfrm>
            <a:custGeom>
              <a:avLst/>
              <a:gdLst/>
              <a:ahLst/>
              <a:cxnLst/>
              <a:rect l="l" t="t" r="r" b="b"/>
              <a:pathLst>
                <a:path w="1" h="656" fill="none" extrusionOk="0">
                  <a:moveTo>
                    <a:pt x="0" y="1"/>
                  </a:moveTo>
                  <a:lnTo>
                    <a:pt x="0" y="656"/>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61" name="Google Shape;1761;p97"/>
            <p:cNvSpPr/>
            <p:nvPr/>
          </p:nvSpPr>
          <p:spPr>
            <a:xfrm>
              <a:off x="3465370" y="3893521"/>
              <a:ext cx="34" cy="22319"/>
            </a:xfrm>
            <a:custGeom>
              <a:avLst/>
              <a:gdLst/>
              <a:ahLst/>
              <a:cxnLst/>
              <a:rect l="l" t="t" r="r" b="b"/>
              <a:pathLst>
                <a:path w="1" h="656" fill="none" extrusionOk="0">
                  <a:moveTo>
                    <a:pt x="1" y="1"/>
                  </a:moveTo>
                  <a:lnTo>
                    <a:pt x="1" y="656"/>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62" name="Google Shape;1762;p97"/>
            <p:cNvSpPr/>
            <p:nvPr/>
          </p:nvSpPr>
          <p:spPr>
            <a:xfrm>
              <a:off x="3453632" y="3893521"/>
              <a:ext cx="34" cy="22319"/>
            </a:xfrm>
            <a:custGeom>
              <a:avLst/>
              <a:gdLst/>
              <a:ahLst/>
              <a:cxnLst/>
              <a:rect l="l" t="t" r="r" b="b"/>
              <a:pathLst>
                <a:path w="1" h="656" fill="none" extrusionOk="0">
                  <a:moveTo>
                    <a:pt x="1" y="1"/>
                  </a:moveTo>
                  <a:lnTo>
                    <a:pt x="1" y="656"/>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63" name="Google Shape;1763;p97"/>
            <p:cNvSpPr/>
            <p:nvPr/>
          </p:nvSpPr>
          <p:spPr>
            <a:xfrm>
              <a:off x="3163996" y="3831974"/>
              <a:ext cx="105368" cy="22285"/>
            </a:xfrm>
            <a:custGeom>
              <a:avLst/>
              <a:gdLst/>
              <a:ahLst/>
              <a:cxnLst/>
              <a:rect l="l" t="t" r="r" b="b"/>
              <a:pathLst>
                <a:path w="3097" h="655" extrusionOk="0">
                  <a:moveTo>
                    <a:pt x="1" y="0"/>
                  </a:moveTo>
                  <a:lnTo>
                    <a:pt x="1" y="655"/>
                  </a:lnTo>
                  <a:lnTo>
                    <a:pt x="3096" y="655"/>
                  </a:lnTo>
                  <a:lnTo>
                    <a:pt x="3096" y="0"/>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1764" name="Google Shape;1764;p97"/>
            <p:cNvSpPr/>
            <p:nvPr/>
          </p:nvSpPr>
          <p:spPr>
            <a:xfrm>
              <a:off x="3163996" y="3831974"/>
              <a:ext cx="105368" cy="22285"/>
            </a:xfrm>
            <a:custGeom>
              <a:avLst/>
              <a:gdLst/>
              <a:ahLst/>
              <a:cxnLst/>
              <a:rect l="l" t="t" r="r" b="b"/>
              <a:pathLst>
                <a:path w="3097" h="655" fill="none" extrusionOk="0">
                  <a:moveTo>
                    <a:pt x="1" y="0"/>
                  </a:moveTo>
                  <a:lnTo>
                    <a:pt x="3096" y="0"/>
                  </a:lnTo>
                  <a:lnTo>
                    <a:pt x="3096" y="655"/>
                  </a:lnTo>
                  <a:lnTo>
                    <a:pt x="1" y="655"/>
                  </a:lnTo>
                  <a:close/>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65" name="Google Shape;1765;p97"/>
            <p:cNvSpPr/>
            <p:nvPr/>
          </p:nvSpPr>
          <p:spPr>
            <a:xfrm>
              <a:off x="3217071" y="3831974"/>
              <a:ext cx="34" cy="22285"/>
            </a:xfrm>
            <a:custGeom>
              <a:avLst/>
              <a:gdLst/>
              <a:ahLst/>
              <a:cxnLst/>
              <a:rect l="l" t="t" r="r" b="b"/>
              <a:pathLst>
                <a:path w="1" h="655" fill="none" extrusionOk="0">
                  <a:moveTo>
                    <a:pt x="0" y="0"/>
                  </a:moveTo>
                  <a:lnTo>
                    <a:pt x="0"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66" name="Google Shape;1766;p97"/>
            <p:cNvSpPr/>
            <p:nvPr/>
          </p:nvSpPr>
          <p:spPr>
            <a:xfrm>
              <a:off x="3205708" y="3831974"/>
              <a:ext cx="34" cy="22285"/>
            </a:xfrm>
            <a:custGeom>
              <a:avLst/>
              <a:gdLst/>
              <a:ahLst/>
              <a:cxnLst/>
              <a:rect l="l" t="t" r="r" b="b"/>
              <a:pathLst>
                <a:path w="1" h="655" fill="none" extrusionOk="0">
                  <a:moveTo>
                    <a:pt x="1" y="0"/>
                  </a:moveTo>
                  <a:lnTo>
                    <a:pt x="1"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67" name="Google Shape;1767;p97"/>
            <p:cNvSpPr/>
            <p:nvPr/>
          </p:nvSpPr>
          <p:spPr>
            <a:xfrm>
              <a:off x="3193970" y="3831974"/>
              <a:ext cx="34" cy="22285"/>
            </a:xfrm>
            <a:custGeom>
              <a:avLst/>
              <a:gdLst/>
              <a:ahLst/>
              <a:cxnLst/>
              <a:rect l="l" t="t" r="r" b="b"/>
              <a:pathLst>
                <a:path w="1" h="655" fill="none" extrusionOk="0">
                  <a:moveTo>
                    <a:pt x="1" y="0"/>
                  </a:moveTo>
                  <a:lnTo>
                    <a:pt x="1"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68" name="Google Shape;1768;p97"/>
            <p:cNvSpPr/>
            <p:nvPr/>
          </p:nvSpPr>
          <p:spPr>
            <a:xfrm>
              <a:off x="3182232" y="3831974"/>
              <a:ext cx="34" cy="22285"/>
            </a:xfrm>
            <a:custGeom>
              <a:avLst/>
              <a:gdLst/>
              <a:ahLst/>
              <a:cxnLst/>
              <a:rect l="l" t="t" r="r" b="b"/>
              <a:pathLst>
                <a:path w="1" h="655" fill="none" extrusionOk="0">
                  <a:moveTo>
                    <a:pt x="0" y="0"/>
                  </a:moveTo>
                  <a:lnTo>
                    <a:pt x="0"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69" name="Google Shape;1769;p97"/>
            <p:cNvSpPr/>
            <p:nvPr/>
          </p:nvSpPr>
          <p:spPr>
            <a:xfrm>
              <a:off x="3170494" y="3831974"/>
              <a:ext cx="34" cy="22285"/>
            </a:xfrm>
            <a:custGeom>
              <a:avLst/>
              <a:gdLst/>
              <a:ahLst/>
              <a:cxnLst/>
              <a:rect l="l" t="t" r="r" b="b"/>
              <a:pathLst>
                <a:path w="1" h="655" fill="none" extrusionOk="0">
                  <a:moveTo>
                    <a:pt x="0" y="0"/>
                  </a:moveTo>
                  <a:lnTo>
                    <a:pt x="0" y="655"/>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70" name="Google Shape;1770;p97"/>
            <p:cNvSpPr/>
            <p:nvPr/>
          </p:nvSpPr>
          <p:spPr>
            <a:xfrm>
              <a:off x="3263240" y="3831974"/>
              <a:ext cx="34" cy="22285"/>
            </a:xfrm>
            <a:custGeom>
              <a:avLst/>
              <a:gdLst/>
              <a:ahLst/>
              <a:cxnLst/>
              <a:rect l="l" t="t" r="r" b="b"/>
              <a:pathLst>
                <a:path w="1" h="655" fill="none" extrusionOk="0">
                  <a:moveTo>
                    <a:pt x="1" y="0"/>
                  </a:moveTo>
                  <a:lnTo>
                    <a:pt x="1" y="655"/>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71" name="Google Shape;1771;p97"/>
            <p:cNvSpPr/>
            <p:nvPr/>
          </p:nvSpPr>
          <p:spPr>
            <a:xfrm>
              <a:off x="3251502" y="3831974"/>
              <a:ext cx="34" cy="22285"/>
            </a:xfrm>
            <a:custGeom>
              <a:avLst/>
              <a:gdLst/>
              <a:ahLst/>
              <a:cxnLst/>
              <a:rect l="l" t="t" r="r" b="b"/>
              <a:pathLst>
                <a:path w="1" h="655" fill="none" extrusionOk="0">
                  <a:moveTo>
                    <a:pt x="0" y="0"/>
                  </a:moveTo>
                  <a:lnTo>
                    <a:pt x="0" y="655"/>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72" name="Google Shape;1772;p97"/>
            <p:cNvSpPr/>
            <p:nvPr/>
          </p:nvSpPr>
          <p:spPr>
            <a:xfrm>
              <a:off x="3239765" y="3831974"/>
              <a:ext cx="34" cy="22285"/>
            </a:xfrm>
            <a:custGeom>
              <a:avLst/>
              <a:gdLst/>
              <a:ahLst/>
              <a:cxnLst/>
              <a:rect l="l" t="t" r="r" b="b"/>
              <a:pathLst>
                <a:path w="1" h="655" fill="none" extrusionOk="0">
                  <a:moveTo>
                    <a:pt x="0" y="0"/>
                  </a:moveTo>
                  <a:lnTo>
                    <a:pt x="0" y="655"/>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73" name="Google Shape;1773;p97"/>
            <p:cNvSpPr/>
            <p:nvPr/>
          </p:nvSpPr>
          <p:spPr>
            <a:xfrm>
              <a:off x="3228401" y="3831974"/>
              <a:ext cx="34" cy="22285"/>
            </a:xfrm>
            <a:custGeom>
              <a:avLst/>
              <a:gdLst/>
              <a:ahLst/>
              <a:cxnLst/>
              <a:rect l="l" t="t" r="r" b="b"/>
              <a:pathLst>
                <a:path w="1" h="655" fill="none" extrusionOk="0">
                  <a:moveTo>
                    <a:pt x="1" y="0"/>
                  </a:moveTo>
                  <a:lnTo>
                    <a:pt x="1" y="655"/>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74" name="Google Shape;1774;p97"/>
            <p:cNvSpPr/>
            <p:nvPr/>
          </p:nvSpPr>
          <p:spPr>
            <a:xfrm>
              <a:off x="3149400" y="3854225"/>
              <a:ext cx="105368" cy="22319"/>
            </a:xfrm>
            <a:custGeom>
              <a:avLst/>
              <a:gdLst/>
              <a:ahLst/>
              <a:cxnLst/>
              <a:rect l="l" t="t" r="r" b="b"/>
              <a:pathLst>
                <a:path w="3097" h="656" extrusionOk="0">
                  <a:moveTo>
                    <a:pt x="1" y="1"/>
                  </a:moveTo>
                  <a:lnTo>
                    <a:pt x="1" y="656"/>
                  </a:lnTo>
                  <a:lnTo>
                    <a:pt x="3097" y="656"/>
                  </a:lnTo>
                  <a:lnTo>
                    <a:pt x="3097" y="1"/>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1775" name="Google Shape;1775;p97"/>
            <p:cNvSpPr/>
            <p:nvPr/>
          </p:nvSpPr>
          <p:spPr>
            <a:xfrm>
              <a:off x="3149400" y="3854225"/>
              <a:ext cx="105368" cy="22319"/>
            </a:xfrm>
            <a:custGeom>
              <a:avLst/>
              <a:gdLst/>
              <a:ahLst/>
              <a:cxnLst/>
              <a:rect l="l" t="t" r="r" b="b"/>
              <a:pathLst>
                <a:path w="3097" h="656" fill="none" extrusionOk="0">
                  <a:moveTo>
                    <a:pt x="1" y="1"/>
                  </a:moveTo>
                  <a:lnTo>
                    <a:pt x="3097" y="1"/>
                  </a:lnTo>
                  <a:lnTo>
                    <a:pt x="3097" y="656"/>
                  </a:lnTo>
                  <a:lnTo>
                    <a:pt x="1" y="656"/>
                  </a:lnTo>
                  <a:close/>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76" name="Google Shape;1776;p97"/>
            <p:cNvSpPr/>
            <p:nvPr/>
          </p:nvSpPr>
          <p:spPr>
            <a:xfrm>
              <a:off x="3202476" y="3854225"/>
              <a:ext cx="34" cy="22319"/>
            </a:xfrm>
            <a:custGeom>
              <a:avLst/>
              <a:gdLst/>
              <a:ahLst/>
              <a:cxnLst/>
              <a:rect l="l" t="t" r="r" b="b"/>
              <a:pathLst>
                <a:path w="1" h="656" fill="none" extrusionOk="0">
                  <a:moveTo>
                    <a:pt x="1" y="1"/>
                  </a:moveTo>
                  <a:lnTo>
                    <a:pt x="1" y="656"/>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77" name="Google Shape;1777;p97"/>
            <p:cNvSpPr/>
            <p:nvPr/>
          </p:nvSpPr>
          <p:spPr>
            <a:xfrm>
              <a:off x="3190738" y="3854225"/>
              <a:ext cx="34" cy="22319"/>
            </a:xfrm>
            <a:custGeom>
              <a:avLst/>
              <a:gdLst/>
              <a:ahLst/>
              <a:cxnLst/>
              <a:rect l="l" t="t" r="r" b="b"/>
              <a:pathLst>
                <a:path w="1" h="656" fill="none" extrusionOk="0">
                  <a:moveTo>
                    <a:pt x="0" y="1"/>
                  </a:moveTo>
                  <a:lnTo>
                    <a:pt x="0" y="656"/>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78" name="Google Shape;1778;p97"/>
            <p:cNvSpPr/>
            <p:nvPr/>
          </p:nvSpPr>
          <p:spPr>
            <a:xfrm>
              <a:off x="3179000" y="3854225"/>
              <a:ext cx="34" cy="22319"/>
            </a:xfrm>
            <a:custGeom>
              <a:avLst/>
              <a:gdLst/>
              <a:ahLst/>
              <a:cxnLst/>
              <a:rect l="l" t="t" r="r" b="b"/>
              <a:pathLst>
                <a:path w="1" h="656" fill="none" extrusionOk="0">
                  <a:moveTo>
                    <a:pt x="0" y="1"/>
                  </a:moveTo>
                  <a:lnTo>
                    <a:pt x="0" y="656"/>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79" name="Google Shape;1779;p97"/>
            <p:cNvSpPr/>
            <p:nvPr/>
          </p:nvSpPr>
          <p:spPr>
            <a:xfrm>
              <a:off x="3167636" y="3854225"/>
              <a:ext cx="34" cy="22319"/>
            </a:xfrm>
            <a:custGeom>
              <a:avLst/>
              <a:gdLst/>
              <a:ahLst/>
              <a:cxnLst/>
              <a:rect l="l" t="t" r="r" b="b"/>
              <a:pathLst>
                <a:path w="1" h="656" fill="none" extrusionOk="0">
                  <a:moveTo>
                    <a:pt x="1" y="1"/>
                  </a:moveTo>
                  <a:lnTo>
                    <a:pt x="1" y="656"/>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80" name="Google Shape;1780;p97"/>
            <p:cNvSpPr/>
            <p:nvPr/>
          </p:nvSpPr>
          <p:spPr>
            <a:xfrm>
              <a:off x="3155898" y="3854225"/>
              <a:ext cx="34" cy="22319"/>
            </a:xfrm>
            <a:custGeom>
              <a:avLst/>
              <a:gdLst/>
              <a:ahLst/>
              <a:cxnLst/>
              <a:rect l="l" t="t" r="r" b="b"/>
              <a:pathLst>
                <a:path w="1" h="656" fill="none" extrusionOk="0">
                  <a:moveTo>
                    <a:pt x="0" y="1"/>
                  </a:moveTo>
                  <a:lnTo>
                    <a:pt x="0" y="656"/>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81" name="Google Shape;1781;p97"/>
            <p:cNvSpPr/>
            <p:nvPr/>
          </p:nvSpPr>
          <p:spPr>
            <a:xfrm>
              <a:off x="3248644" y="3854225"/>
              <a:ext cx="34" cy="22319"/>
            </a:xfrm>
            <a:custGeom>
              <a:avLst/>
              <a:gdLst/>
              <a:ahLst/>
              <a:cxnLst/>
              <a:rect l="l" t="t" r="r" b="b"/>
              <a:pathLst>
                <a:path w="1" h="656" fill="none" extrusionOk="0">
                  <a:moveTo>
                    <a:pt x="1" y="1"/>
                  </a:moveTo>
                  <a:lnTo>
                    <a:pt x="1" y="656"/>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82" name="Google Shape;1782;p97"/>
            <p:cNvSpPr/>
            <p:nvPr/>
          </p:nvSpPr>
          <p:spPr>
            <a:xfrm>
              <a:off x="3236907" y="3854225"/>
              <a:ext cx="34" cy="22319"/>
            </a:xfrm>
            <a:custGeom>
              <a:avLst/>
              <a:gdLst/>
              <a:ahLst/>
              <a:cxnLst/>
              <a:rect l="l" t="t" r="r" b="b"/>
              <a:pathLst>
                <a:path w="1" h="656" fill="none" extrusionOk="0">
                  <a:moveTo>
                    <a:pt x="1" y="1"/>
                  </a:moveTo>
                  <a:lnTo>
                    <a:pt x="1" y="656"/>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83" name="Google Shape;1783;p97"/>
            <p:cNvSpPr/>
            <p:nvPr/>
          </p:nvSpPr>
          <p:spPr>
            <a:xfrm>
              <a:off x="3225169" y="3854225"/>
              <a:ext cx="34" cy="22319"/>
            </a:xfrm>
            <a:custGeom>
              <a:avLst/>
              <a:gdLst/>
              <a:ahLst/>
              <a:cxnLst/>
              <a:rect l="l" t="t" r="r" b="b"/>
              <a:pathLst>
                <a:path w="1" h="656" fill="none" extrusionOk="0">
                  <a:moveTo>
                    <a:pt x="0" y="1"/>
                  </a:moveTo>
                  <a:lnTo>
                    <a:pt x="0" y="656"/>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84" name="Google Shape;1784;p97"/>
            <p:cNvSpPr/>
            <p:nvPr/>
          </p:nvSpPr>
          <p:spPr>
            <a:xfrm>
              <a:off x="3213431" y="3854225"/>
              <a:ext cx="34" cy="22319"/>
            </a:xfrm>
            <a:custGeom>
              <a:avLst/>
              <a:gdLst/>
              <a:ahLst/>
              <a:cxnLst/>
              <a:rect l="l" t="t" r="r" b="b"/>
              <a:pathLst>
                <a:path w="1" h="656" fill="none" extrusionOk="0">
                  <a:moveTo>
                    <a:pt x="0" y="1"/>
                  </a:moveTo>
                  <a:lnTo>
                    <a:pt x="0" y="656"/>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85" name="Google Shape;1785;p97"/>
            <p:cNvSpPr/>
            <p:nvPr/>
          </p:nvSpPr>
          <p:spPr>
            <a:xfrm>
              <a:off x="3172502" y="3876510"/>
              <a:ext cx="105368" cy="22319"/>
            </a:xfrm>
            <a:custGeom>
              <a:avLst/>
              <a:gdLst/>
              <a:ahLst/>
              <a:cxnLst/>
              <a:rect l="l" t="t" r="r" b="b"/>
              <a:pathLst>
                <a:path w="3097" h="656" extrusionOk="0">
                  <a:moveTo>
                    <a:pt x="1" y="1"/>
                  </a:moveTo>
                  <a:lnTo>
                    <a:pt x="1" y="656"/>
                  </a:lnTo>
                  <a:lnTo>
                    <a:pt x="3096" y="656"/>
                  </a:lnTo>
                  <a:lnTo>
                    <a:pt x="3096" y="1"/>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1786" name="Google Shape;1786;p97"/>
            <p:cNvSpPr/>
            <p:nvPr/>
          </p:nvSpPr>
          <p:spPr>
            <a:xfrm>
              <a:off x="3172502" y="3876510"/>
              <a:ext cx="105368" cy="22319"/>
            </a:xfrm>
            <a:custGeom>
              <a:avLst/>
              <a:gdLst/>
              <a:ahLst/>
              <a:cxnLst/>
              <a:rect l="l" t="t" r="r" b="b"/>
              <a:pathLst>
                <a:path w="3097" h="656" fill="none" extrusionOk="0">
                  <a:moveTo>
                    <a:pt x="1" y="1"/>
                  </a:moveTo>
                  <a:lnTo>
                    <a:pt x="3096" y="1"/>
                  </a:lnTo>
                  <a:lnTo>
                    <a:pt x="3096" y="656"/>
                  </a:lnTo>
                  <a:lnTo>
                    <a:pt x="1" y="656"/>
                  </a:lnTo>
                  <a:close/>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87" name="Google Shape;1787;p97"/>
            <p:cNvSpPr/>
            <p:nvPr/>
          </p:nvSpPr>
          <p:spPr>
            <a:xfrm>
              <a:off x="3225169" y="3876510"/>
              <a:ext cx="34" cy="21502"/>
            </a:xfrm>
            <a:custGeom>
              <a:avLst/>
              <a:gdLst/>
              <a:ahLst/>
              <a:cxnLst/>
              <a:rect l="l" t="t" r="r" b="b"/>
              <a:pathLst>
                <a:path w="1" h="632" fill="none" extrusionOk="0">
                  <a:moveTo>
                    <a:pt x="0" y="1"/>
                  </a:moveTo>
                  <a:lnTo>
                    <a:pt x="0" y="632"/>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88" name="Google Shape;1788;p97"/>
            <p:cNvSpPr/>
            <p:nvPr/>
          </p:nvSpPr>
          <p:spPr>
            <a:xfrm>
              <a:off x="3213431" y="3876510"/>
              <a:ext cx="34" cy="21502"/>
            </a:xfrm>
            <a:custGeom>
              <a:avLst/>
              <a:gdLst/>
              <a:ahLst/>
              <a:cxnLst/>
              <a:rect l="l" t="t" r="r" b="b"/>
              <a:pathLst>
                <a:path w="1" h="632" fill="none" extrusionOk="0">
                  <a:moveTo>
                    <a:pt x="0" y="1"/>
                  </a:moveTo>
                  <a:lnTo>
                    <a:pt x="0" y="632"/>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89" name="Google Shape;1789;p97"/>
            <p:cNvSpPr/>
            <p:nvPr/>
          </p:nvSpPr>
          <p:spPr>
            <a:xfrm>
              <a:off x="3202476" y="3876510"/>
              <a:ext cx="34" cy="21502"/>
            </a:xfrm>
            <a:custGeom>
              <a:avLst/>
              <a:gdLst/>
              <a:ahLst/>
              <a:cxnLst/>
              <a:rect l="l" t="t" r="r" b="b"/>
              <a:pathLst>
                <a:path w="1" h="632" fill="none" extrusionOk="0">
                  <a:moveTo>
                    <a:pt x="1" y="1"/>
                  </a:moveTo>
                  <a:lnTo>
                    <a:pt x="1" y="632"/>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90" name="Google Shape;1790;p97"/>
            <p:cNvSpPr/>
            <p:nvPr/>
          </p:nvSpPr>
          <p:spPr>
            <a:xfrm>
              <a:off x="3190738" y="3876510"/>
              <a:ext cx="34" cy="21502"/>
            </a:xfrm>
            <a:custGeom>
              <a:avLst/>
              <a:gdLst/>
              <a:ahLst/>
              <a:cxnLst/>
              <a:rect l="l" t="t" r="r" b="b"/>
              <a:pathLst>
                <a:path w="1" h="632" fill="none" extrusionOk="0">
                  <a:moveTo>
                    <a:pt x="0" y="1"/>
                  </a:moveTo>
                  <a:lnTo>
                    <a:pt x="0" y="632"/>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91" name="Google Shape;1791;p97"/>
            <p:cNvSpPr/>
            <p:nvPr/>
          </p:nvSpPr>
          <p:spPr>
            <a:xfrm>
              <a:off x="3179000" y="3876510"/>
              <a:ext cx="34" cy="21502"/>
            </a:xfrm>
            <a:custGeom>
              <a:avLst/>
              <a:gdLst/>
              <a:ahLst/>
              <a:cxnLst/>
              <a:rect l="l" t="t" r="r" b="b"/>
              <a:pathLst>
                <a:path w="1" h="632" fill="none" extrusionOk="0">
                  <a:moveTo>
                    <a:pt x="0" y="1"/>
                  </a:moveTo>
                  <a:lnTo>
                    <a:pt x="0" y="632"/>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92" name="Google Shape;1792;p97"/>
            <p:cNvSpPr/>
            <p:nvPr/>
          </p:nvSpPr>
          <p:spPr>
            <a:xfrm>
              <a:off x="3271746" y="3876510"/>
              <a:ext cx="34" cy="21502"/>
            </a:xfrm>
            <a:custGeom>
              <a:avLst/>
              <a:gdLst/>
              <a:ahLst/>
              <a:cxnLst/>
              <a:rect l="l" t="t" r="r" b="b"/>
              <a:pathLst>
                <a:path w="1" h="632" fill="none" extrusionOk="0">
                  <a:moveTo>
                    <a:pt x="1" y="1"/>
                  </a:moveTo>
                  <a:lnTo>
                    <a:pt x="1" y="632"/>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93" name="Google Shape;1793;p97"/>
            <p:cNvSpPr/>
            <p:nvPr/>
          </p:nvSpPr>
          <p:spPr>
            <a:xfrm>
              <a:off x="3260008" y="3876510"/>
              <a:ext cx="34" cy="21502"/>
            </a:xfrm>
            <a:custGeom>
              <a:avLst/>
              <a:gdLst/>
              <a:ahLst/>
              <a:cxnLst/>
              <a:rect l="l" t="t" r="r" b="b"/>
              <a:pathLst>
                <a:path w="1" h="632" fill="none" extrusionOk="0">
                  <a:moveTo>
                    <a:pt x="0" y="1"/>
                  </a:moveTo>
                  <a:lnTo>
                    <a:pt x="0" y="632"/>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94" name="Google Shape;1794;p97"/>
            <p:cNvSpPr/>
            <p:nvPr/>
          </p:nvSpPr>
          <p:spPr>
            <a:xfrm>
              <a:off x="3248644" y="3876510"/>
              <a:ext cx="34" cy="21502"/>
            </a:xfrm>
            <a:custGeom>
              <a:avLst/>
              <a:gdLst/>
              <a:ahLst/>
              <a:cxnLst/>
              <a:rect l="l" t="t" r="r" b="b"/>
              <a:pathLst>
                <a:path w="1" h="632" fill="none" extrusionOk="0">
                  <a:moveTo>
                    <a:pt x="1" y="1"/>
                  </a:moveTo>
                  <a:lnTo>
                    <a:pt x="1" y="632"/>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95" name="Google Shape;1795;p97"/>
            <p:cNvSpPr/>
            <p:nvPr/>
          </p:nvSpPr>
          <p:spPr>
            <a:xfrm>
              <a:off x="3236907" y="3876510"/>
              <a:ext cx="34" cy="21502"/>
            </a:xfrm>
            <a:custGeom>
              <a:avLst/>
              <a:gdLst/>
              <a:ahLst/>
              <a:cxnLst/>
              <a:rect l="l" t="t" r="r" b="b"/>
              <a:pathLst>
                <a:path w="1" h="632" fill="none" extrusionOk="0">
                  <a:moveTo>
                    <a:pt x="1" y="1"/>
                  </a:moveTo>
                  <a:lnTo>
                    <a:pt x="1" y="632"/>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96" name="Google Shape;1796;p97"/>
            <p:cNvSpPr/>
            <p:nvPr/>
          </p:nvSpPr>
          <p:spPr>
            <a:xfrm>
              <a:off x="3151033" y="3897978"/>
              <a:ext cx="105368" cy="22727"/>
            </a:xfrm>
            <a:custGeom>
              <a:avLst/>
              <a:gdLst/>
              <a:ahLst/>
              <a:cxnLst/>
              <a:rect l="l" t="t" r="r" b="b"/>
              <a:pathLst>
                <a:path w="3097" h="668" extrusionOk="0">
                  <a:moveTo>
                    <a:pt x="1" y="1"/>
                  </a:moveTo>
                  <a:lnTo>
                    <a:pt x="1" y="668"/>
                  </a:lnTo>
                  <a:lnTo>
                    <a:pt x="3096" y="668"/>
                  </a:lnTo>
                  <a:lnTo>
                    <a:pt x="3096" y="1"/>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1797" name="Google Shape;1797;p97"/>
            <p:cNvSpPr/>
            <p:nvPr/>
          </p:nvSpPr>
          <p:spPr>
            <a:xfrm>
              <a:off x="3151033" y="3897978"/>
              <a:ext cx="105368" cy="22727"/>
            </a:xfrm>
            <a:custGeom>
              <a:avLst/>
              <a:gdLst/>
              <a:ahLst/>
              <a:cxnLst/>
              <a:rect l="l" t="t" r="r" b="b"/>
              <a:pathLst>
                <a:path w="3097" h="668" fill="none" extrusionOk="0">
                  <a:moveTo>
                    <a:pt x="1" y="1"/>
                  </a:moveTo>
                  <a:lnTo>
                    <a:pt x="3096" y="1"/>
                  </a:lnTo>
                  <a:lnTo>
                    <a:pt x="3096" y="668"/>
                  </a:lnTo>
                  <a:lnTo>
                    <a:pt x="1" y="668"/>
                  </a:lnTo>
                  <a:close/>
                </a:path>
              </a:pathLst>
            </a:custGeom>
            <a:solidFill>
              <a:schemeClr val="accent6"/>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98" name="Google Shape;1798;p97"/>
            <p:cNvSpPr/>
            <p:nvPr/>
          </p:nvSpPr>
          <p:spPr>
            <a:xfrm>
              <a:off x="3203292" y="3897978"/>
              <a:ext cx="34" cy="22727"/>
            </a:xfrm>
            <a:custGeom>
              <a:avLst/>
              <a:gdLst/>
              <a:ahLst/>
              <a:cxnLst/>
              <a:rect l="l" t="t" r="r" b="b"/>
              <a:pathLst>
                <a:path w="1" h="668" fill="none" extrusionOk="0">
                  <a:moveTo>
                    <a:pt x="0" y="1"/>
                  </a:moveTo>
                  <a:lnTo>
                    <a:pt x="0" y="668"/>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799" name="Google Shape;1799;p97"/>
            <p:cNvSpPr/>
            <p:nvPr/>
          </p:nvSpPr>
          <p:spPr>
            <a:xfrm>
              <a:off x="3191963" y="3897978"/>
              <a:ext cx="34" cy="22727"/>
            </a:xfrm>
            <a:custGeom>
              <a:avLst/>
              <a:gdLst/>
              <a:ahLst/>
              <a:cxnLst/>
              <a:rect l="l" t="t" r="r" b="b"/>
              <a:pathLst>
                <a:path w="1" h="668" fill="none" extrusionOk="0">
                  <a:moveTo>
                    <a:pt x="0" y="1"/>
                  </a:moveTo>
                  <a:lnTo>
                    <a:pt x="0" y="668"/>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00" name="Google Shape;1800;p97"/>
            <p:cNvSpPr/>
            <p:nvPr/>
          </p:nvSpPr>
          <p:spPr>
            <a:xfrm>
              <a:off x="3180191" y="3897978"/>
              <a:ext cx="34" cy="22727"/>
            </a:xfrm>
            <a:custGeom>
              <a:avLst/>
              <a:gdLst/>
              <a:ahLst/>
              <a:cxnLst/>
              <a:rect l="l" t="t" r="r" b="b"/>
              <a:pathLst>
                <a:path w="1" h="668" fill="none" extrusionOk="0">
                  <a:moveTo>
                    <a:pt x="1" y="1"/>
                  </a:moveTo>
                  <a:lnTo>
                    <a:pt x="1" y="668"/>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01" name="Google Shape;1801;p97"/>
            <p:cNvSpPr/>
            <p:nvPr/>
          </p:nvSpPr>
          <p:spPr>
            <a:xfrm>
              <a:off x="3168453" y="3897978"/>
              <a:ext cx="34" cy="22727"/>
            </a:xfrm>
            <a:custGeom>
              <a:avLst/>
              <a:gdLst/>
              <a:ahLst/>
              <a:cxnLst/>
              <a:rect l="l" t="t" r="r" b="b"/>
              <a:pathLst>
                <a:path w="1" h="668" fill="none" extrusionOk="0">
                  <a:moveTo>
                    <a:pt x="1" y="1"/>
                  </a:moveTo>
                  <a:lnTo>
                    <a:pt x="1" y="668"/>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02" name="Google Shape;1802;p97"/>
            <p:cNvSpPr/>
            <p:nvPr/>
          </p:nvSpPr>
          <p:spPr>
            <a:xfrm>
              <a:off x="3157531" y="3897978"/>
              <a:ext cx="34" cy="22727"/>
            </a:xfrm>
            <a:custGeom>
              <a:avLst/>
              <a:gdLst/>
              <a:ahLst/>
              <a:cxnLst/>
              <a:rect l="l" t="t" r="r" b="b"/>
              <a:pathLst>
                <a:path w="1" h="668" fill="none" extrusionOk="0">
                  <a:moveTo>
                    <a:pt x="0" y="1"/>
                  </a:moveTo>
                  <a:lnTo>
                    <a:pt x="0" y="668"/>
                  </a:lnTo>
                </a:path>
              </a:pathLst>
            </a:custGeom>
            <a:solidFill>
              <a:schemeClr val="accent6"/>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03" name="Google Shape;1803;p97"/>
            <p:cNvSpPr/>
            <p:nvPr/>
          </p:nvSpPr>
          <p:spPr>
            <a:xfrm>
              <a:off x="3249869" y="3897978"/>
              <a:ext cx="34" cy="22727"/>
            </a:xfrm>
            <a:custGeom>
              <a:avLst/>
              <a:gdLst/>
              <a:ahLst/>
              <a:cxnLst/>
              <a:rect l="l" t="t" r="r" b="b"/>
              <a:pathLst>
                <a:path w="1" h="668" fill="none" extrusionOk="0">
                  <a:moveTo>
                    <a:pt x="1" y="1"/>
                  </a:moveTo>
                  <a:lnTo>
                    <a:pt x="1" y="668"/>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04" name="Google Shape;1804;p97"/>
            <p:cNvSpPr/>
            <p:nvPr/>
          </p:nvSpPr>
          <p:spPr>
            <a:xfrm>
              <a:off x="3238540" y="3897978"/>
              <a:ext cx="34" cy="22727"/>
            </a:xfrm>
            <a:custGeom>
              <a:avLst/>
              <a:gdLst/>
              <a:ahLst/>
              <a:cxnLst/>
              <a:rect l="l" t="t" r="r" b="b"/>
              <a:pathLst>
                <a:path w="1" h="668" fill="none" extrusionOk="0">
                  <a:moveTo>
                    <a:pt x="0" y="1"/>
                  </a:moveTo>
                  <a:lnTo>
                    <a:pt x="0" y="668"/>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05" name="Google Shape;1805;p97"/>
            <p:cNvSpPr/>
            <p:nvPr/>
          </p:nvSpPr>
          <p:spPr>
            <a:xfrm>
              <a:off x="3226802" y="3897978"/>
              <a:ext cx="34" cy="22727"/>
            </a:xfrm>
            <a:custGeom>
              <a:avLst/>
              <a:gdLst/>
              <a:ahLst/>
              <a:cxnLst/>
              <a:rect l="l" t="t" r="r" b="b"/>
              <a:pathLst>
                <a:path w="1" h="668" fill="none" extrusionOk="0">
                  <a:moveTo>
                    <a:pt x="0" y="1"/>
                  </a:moveTo>
                  <a:lnTo>
                    <a:pt x="0" y="668"/>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06" name="Google Shape;1806;p97"/>
            <p:cNvSpPr/>
            <p:nvPr/>
          </p:nvSpPr>
          <p:spPr>
            <a:xfrm>
              <a:off x="3215030" y="3897978"/>
              <a:ext cx="34" cy="22727"/>
            </a:xfrm>
            <a:custGeom>
              <a:avLst/>
              <a:gdLst/>
              <a:ahLst/>
              <a:cxnLst/>
              <a:rect l="l" t="t" r="r" b="b"/>
              <a:pathLst>
                <a:path w="1" h="668" fill="none" extrusionOk="0">
                  <a:moveTo>
                    <a:pt x="1" y="1"/>
                  </a:moveTo>
                  <a:lnTo>
                    <a:pt x="1" y="668"/>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07" name="Google Shape;1807;p97"/>
            <p:cNvSpPr/>
            <p:nvPr/>
          </p:nvSpPr>
          <p:spPr>
            <a:xfrm>
              <a:off x="3161172" y="3920671"/>
              <a:ext cx="105334" cy="22319"/>
            </a:xfrm>
            <a:custGeom>
              <a:avLst/>
              <a:gdLst/>
              <a:ahLst/>
              <a:cxnLst/>
              <a:rect l="l" t="t" r="r" b="b"/>
              <a:pathLst>
                <a:path w="3096" h="656" extrusionOk="0">
                  <a:moveTo>
                    <a:pt x="0" y="1"/>
                  </a:moveTo>
                  <a:lnTo>
                    <a:pt x="0" y="655"/>
                  </a:lnTo>
                  <a:lnTo>
                    <a:pt x="3096" y="655"/>
                  </a:lnTo>
                  <a:lnTo>
                    <a:pt x="3096" y="1"/>
                  </a:lnTo>
                  <a:close/>
                </a:path>
              </a:pathLst>
            </a:custGeom>
            <a:solidFill>
              <a:srgbClr val="FFB371"/>
            </a:solidFill>
            <a:ln>
              <a:noFill/>
            </a:ln>
          </p:spPr>
          <p:txBody>
            <a:bodyPr spcFirstLastPara="1" wrap="square" lIns="182850" tIns="182850" rIns="182850" bIns="182850" anchor="ctr" anchorCtr="0">
              <a:noAutofit/>
            </a:bodyPr>
            <a:lstStyle/>
            <a:p>
              <a:endParaRPr sz="3600"/>
            </a:p>
          </p:txBody>
        </p:sp>
        <p:sp>
          <p:nvSpPr>
            <p:cNvPr id="1808" name="Google Shape;1808;p97"/>
            <p:cNvSpPr/>
            <p:nvPr/>
          </p:nvSpPr>
          <p:spPr>
            <a:xfrm>
              <a:off x="3161172" y="3920671"/>
              <a:ext cx="105334" cy="22319"/>
            </a:xfrm>
            <a:custGeom>
              <a:avLst/>
              <a:gdLst/>
              <a:ahLst/>
              <a:cxnLst/>
              <a:rect l="l" t="t" r="r" b="b"/>
              <a:pathLst>
                <a:path w="3096" h="656" fill="none" extrusionOk="0">
                  <a:moveTo>
                    <a:pt x="0" y="1"/>
                  </a:moveTo>
                  <a:lnTo>
                    <a:pt x="3096" y="1"/>
                  </a:lnTo>
                  <a:lnTo>
                    <a:pt x="3096" y="655"/>
                  </a:lnTo>
                  <a:lnTo>
                    <a:pt x="0" y="655"/>
                  </a:lnTo>
                  <a:close/>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09" name="Google Shape;1809;p97"/>
            <p:cNvSpPr/>
            <p:nvPr/>
          </p:nvSpPr>
          <p:spPr>
            <a:xfrm>
              <a:off x="3213431" y="3920671"/>
              <a:ext cx="34" cy="21910"/>
            </a:xfrm>
            <a:custGeom>
              <a:avLst/>
              <a:gdLst/>
              <a:ahLst/>
              <a:cxnLst/>
              <a:rect l="l" t="t" r="r" b="b"/>
              <a:pathLst>
                <a:path w="1" h="644" fill="none" extrusionOk="0">
                  <a:moveTo>
                    <a:pt x="0" y="1"/>
                  </a:moveTo>
                  <a:lnTo>
                    <a:pt x="0" y="643"/>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10" name="Google Shape;1810;p97"/>
            <p:cNvSpPr/>
            <p:nvPr/>
          </p:nvSpPr>
          <p:spPr>
            <a:xfrm>
              <a:off x="3202476" y="3920671"/>
              <a:ext cx="34" cy="21910"/>
            </a:xfrm>
            <a:custGeom>
              <a:avLst/>
              <a:gdLst/>
              <a:ahLst/>
              <a:cxnLst/>
              <a:rect l="l" t="t" r="r" b="b"/>
              <a:pathLst>
                <a:path w="1" h="644" fill="none" extrusionOk="0">
                  <a:moveTo>
                    <a:pt x="1" y="1"/>
                  </a:moveTo>
                  <a:lnTo>
                    <a:pt x="1" y="643"/>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11" name="Google Shape;1811;p97"/>
            <p:cNvSpPr/>
            <p:nvPr/>
          </p:nvSpPr>
          <p:spPr>
            <a:xfrm>
              <a:off x="3190738" y="3920671"/>
              <a:ext cx="34" cy="21910"/>
            </a:xfrm>
            <a:custGeom>
              <a:avLst/>
              <a:gdLst/>
              <a:ahLst/>
              <a:cxnLst/>
              <a:rect l="l" t="t" r="r" b="b"/>
              <a:pathLst>
                <a:path w="1" h="644" fill="none" extrusionOk="0">
                  <a:moveTo>
                    <a:pt x="0" y="1"/>
                  </a:moveTo>
                  <a:lnTo>
                    <a:pt x="0" y="643"/>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12" name="Google Shape;1812;p97"/>
            <p:cNvSpPr/>
            <p:nvPr/>
          </p:nvSpPr>
          <p:spPr>
            <a:xfrm>
              <a:off x="3179000" y="3920671"/>
              <a:ext cx="34" cy="21910"/>
            </a:xfrm>
            <a:custGeom>
              <a:avLst/>
              <a:gdLst/>
              <a:ahLst/>
              <a:cxnLst/>
              <a:rect l="l" t="t" r="r" b="b"/>
              <a:pathLst>
                <a:path w="1" h="644" fill="none" extrusionOk="0">
                  <a:moveTo>
                    <a:pt x="0" y="1"/>
                  </a:moveTo>
                  <a:lnTo>
                    <a:pt x="0" y="643"/>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13" name="Google Shape;1813;p97"/>
            <p:cNvSpPr/>
            <p:nvPr/>
          </p:nvSpPr>
          <p:spPr>
            <a:xfrm>
              <a:off x="3167636" y="3920671"/>
              <a:ext cx="34" cy="21910"/>
            </a:xfrm>
            <a:custGeom>
              <a:avLst/>
              <a:gdLst/>
              <a:ahLst/>
              <a:cxnLst/>
              <a:rect l="l" t="t" r="r" b="b"/>
              <a:pathLst>
                <a:path w="1" h="644" fill="none" extrusionOk="0">
                  <a:moveTo>
                    <a:pt x="1" y="1"/>
                  </a:moveTo>
                  <a:lnTo>
                    <a:pt x="1" y="643"/>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14" name="Google Shape;1814;p97"/>
            <p:cNvSpPr/>
            <p:nvPr/>
          </p:nvSpPr>
          <p:spPr>
            <a:xfrm>
              <a:off x="3260008" y="3920671"/>
              <a:ext cx="34" cy="21910"/>
            </a:xfrm>
            <a:custGeom>
              <a:avLst/>
              <a:gdLst/>
              <a:ahLst/>
              <a:cxnLst/>
              <a:rect l="l" t="t" r="r" b="b"/>
              <a:pathLst>
                <a:path w="1" h="644" fill="none" extrusionOk="0">
                  <a:moveTo>
                    <a:pt x="0" y="1"/>
                  </a:moveTo>
                  <a:lnTo>
                    <a:pt x="0" y="643"/>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15" name="Google Shape;1815;p97"/>
            <p:cNvSpPr/>
            <p:nvPr/>
          </p:nvSpPr>
          <p:spPr>
            <a:xfrm>
              <a:off x="3248644" y="3920671"/>
              <a:ext cx="34" cy="21910"/>
            </a:xfrm>
            <a:custGeom>
              <a:avLst/>
              <a:gdLst/>
              <a:ahLst/>
              <a:cxnLst/>
              <a:rect l="l" t="t" r="r" b="b"/>
              <a:pathLst>
                <a:path w="1" h="644" fill="none" extrusionOk="0">
                  <a:moveTo>
                    <a:pt x="1" y="1"/>
                  </a:moveTo>
                  <a:lnTo>
                    <a:pt x="1" y="643"/>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16" name="Google Shape;1816;p97"/>
            <p:cNvSpPr/>
            <p:nvPr/>
          </p:nvSpPr>
          <p:spPr>
            <a:xfrm>
              <a:off x="3236907" y="3920671"/>
              <a:ext cx="34" cy="21910"/>
            </a:xfrm>
            <a:custGeom>
              <a:avLst/>
              <a:gdLst/>
              <a:ahLst/>
              <a:cxnLst/>
              <a:rect l="l" t="t" r="r" b="b"/>
              <a:pathLst>
                <a:path w="1" h="644" fill="none" extrusionOk="0">
                  <a:moveTo>
                    <a:pt x="1" y="1"/>
                  </a:moveTo>
                  <a:lnTo>
                    <a:pt x="1" y="643"/>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17" name="Google Shape;1817;p97"/>
            <p:cNvSpPr/>
            <p:nvPr/>
          </p:nvSpPr>
          <p:spPr>
            <a:xfrm>
              <a:off x="3225169" y="3920671"/>
              <a:ext cx="34" cy="21910"/>
            </a:xfrm>
            <a:custGeom>
              <a:avLst/>
              <a:gdLst/>
              <a:ahLst/>
              <a:cxnLst/>
              <a:rect l="l" t="t" r="r" b="b"/>
              <a:pathLst>
                <a:path w="1" h="644" fill="none" extrusionOk="0">
                  <a:moveTo>
                    <a:pt x="0" y="1"/>
                  </a:moveTo>
                  <a:lnTo>
                    <a:pt x="0" y="643"/>
                  </a:ln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18" name="Google Shape;1818;p97"/>
            <p:cNvSpPr/>
            <p:nvPr/>
          </p:nvSpPr>
          <p:spPr>
            <a:xfrm>
              <a:off x="3259600" y="3776177"/>
              <a:ext cx="102510" cy="93392"/>
            </a:xfrm>
            <a:custGeom>
              <a:avLst/>
              <a:gdLst/>
              <a:ahLst/>
              <a:cxnLst/>
              <a:rect l="l" t="t" r="r" b="b"/>
              <a:pathLst>
                <a:path w="3013" h="2745" extrusionOk="0">
                  <a:moveTo>
                    <a:pt x="1507" y="0"/>
                  </a:moveTo>
                  <a:cubicBezTo>
                    <a:pt x="1155" y="0"/>
                    <a:pt x="804" y="134"/>
                    <a:pt x="536" y="402"/>
                  </a:cubicBezTo>
                  <a:cubicBezTo>
                    <a:pt x="0" y="938"/>
                    <a:pt x="0" y="1807"/>
                    <a:pt x="536" y="2343"/>
                  </a:cubicBezTo>
                  <a:cubicBezTo>
                    <a:pt x="804" y="2610"/>
                    <a:pt x="1155" y="2744"/>
                    <a:pt x="1507" y="2744"/>
                  </a:cubicBezTo>
                  <a:cubicBezTo>
                    <a:pt x="1858" y="2744"/>
                    <a:pt x="2209" y="2610"/>
                    <a:pt x="2477" y="2343"/>
                  </a:cubicBezTo>
                  <a:cubicBezTo>
                    <a:pt x="3013" y="1807"/>
                    <a:pt x="3013" y="938"/>
                    <a:pt x="2477" y="402"/>
                  </a:cubicBezTo>
                  <a:cubicBezTo>
                    <a:pt x="2209" y="134"/>
                    <a:pt x="1858" y="0"/>
                    <a:pt x="1507"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19" name="Google Shape;1819;p97"/>
            <p:cNvSpPr/>
            <p:nvPr/>
          </p:nvSpPr>
          <p:spPr>
            <a:xfrm>
              <a:off x="3276203" y="3788221"/>
              <a:ext cx="68896" cy="68896"/>
            </a:xfrm>
            <a:custGeom>
              <a:avLst/>
              <a:gdLst/>
              <a:ahLst/>
              <a:cxnLst/>
              <a:rect l="l" t="t" r="r" b="b"/>
              <a:pathLst>
                <a:path w="2025" h="2025" fill="none" extrusionOk="0">
                  <a:moveTo>
                    <a:pt x="2025" y="1012"/>
                  </a:moveTo>
                  <a:cubicBezTo>
                    <a:pt x="2025" y="1572"/>
                    <a:pt x="1572" y="2024"/>
                    <a:pt x="1013" y="2024"/>
                  </a:cubicBezTo>
                  <a:cubicBezTo>
                    <a:pt x="465" y="2024"/>
                    <a:pt x="1" y="1572"/>
                    <a:pt x="1" y="1012"/>
                  </a:cubicBezTo>
                  <a:cubicBezTo>
                    <a:pt x="1" y="453"/>
                    <a:pt x="465" y="0"/>
                    <a:pt x="1013" y="0"/>
                  </a:cubicBezTo>
                  <a:cubicBezTo>
                    <a:pt x="1572" y="0"/>
                    <a:pt x="2025" y="453"/>
                    <a:pt x="2025" y="1012"/>
                  </a:cubicBezTo>
                  <a:close/>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20" name="Google Shape;1820;p97"/>
            <p:cNvSpPr/>
            <p:nvPr/>
          </p:nvSpPr>
          <p:spPr>
            <a:xfrm>
              <a:off x="3294847" y="3797917"/>
              <a:ext cx="30008" cy="49060"/>
            </a:xfrm>
            <a:custGeom>
              <a:avLst/>
              <a:gdLst/>
              <a:ahLst/>
              <a:cxnLst/>
              <a:rect l="l" t="t" r="r" b="b"/>
              <a:pathLst>
                <a:path w="882" h="1442" extrusionOk="0">
                  <a:moveTo>
                    <a:pt x="381" y="287"/>
                  </a:moveTo>
                  <a:lnTo>
                    <a:pt x="381" y="584"/>
                  </a:lnTo>
                  <a:cubicBezTo>
                    <a:pt x="250" y="537"/>
                    <a:pt x="215" y="489"/>
                    <a:pt x="215" y="430"/>
                  </a:cubicBezTo>
                  <a:cubicBezTo>
                    <a:pt x="215" y="358"/>
                    <a:pt x="274" y="299"/>
                    <a:pt x="381" y="287"/>
                  </a:cubicBezTo>
                  <a:close/>
                  <a:moveTo>
                    <a:pt x="512" y="799"/>
                  </a:moveTo>
                  <a:cubicBezTo>
                    <a:pt x="655" y="846"/>
                    <a:pt x="679" y="894"/>
                    <a:pt x="679" y="965"/>
                  </a:cubicBezTo>
                  <a:cubicBezTo>
                    <a:pt x="679" y="1061"/>
                    <a:pt x="619" y="1096"/>
                    <a:pt x="512" y="1120"/>
                  </a:cubicBezTo>
                  <a:lnTo>
                    <a:pt x="512" y="799"/>
                  </a:lnTo>
                  <a:close/>
                  <a:moveTo>
                    <a:pt x="441" y="1"/>
                  </a:moveTo>
                  <a:cubicBezTo>
                    <a:pt x="417" y="1"/>
                    <a:pt x="369" y="25"/>
                    <a:pt x="393" y="72"/>
                  </a:cubicBezTo>
                  <a:lnTo>
                    <a:pt x="393" y="108"/>
                  </a:lnTo>
                  <a:cubicBezTo>
                    <a:pt x="191" y="120"/>
                    <a:pt x="36" y="251"/>
                    <a:pt x="36" y="430"/>
                  </a:cubicBezTo>
                  <a:cubicBezTo>
                    <a:pt x="36" y="608"/>
                    <a:pt x="143" y="715"/>
                    <a:pt x="393" y="775"/>
                  </a:cubicBezTo>
                  <a:lnTo>
                    <a:pt x="393" y="1108"/>
                  </a:lnTo>
                  <a:cubicBezTo>
                    <a:pt x="310" y="1073"/>
                    <a:pt x="215" y="1049"/>
                    <a:pt x="143" y="989"/>
                  </a:cubicBezTo>
                  <a:cubicBezTo>
                    <a:pt x="131" y="965"/>
                    <a:pt x="96" y="965"/>
                    <a:pt x="84" y="965"/>
                  </a:cubicBezTo>
                  <a:cubicBezTo>
                    <a:pt x="36" y="965"/>
                    <a:pt x="0" y="1001"/>
                    <a:pt x="0" y="1061"/>
                  </a:cubicBezTo>
                  <a:cubicBezTo>
                    <a:pt x="0" y="1084"/>
                    <a:pt x="12" y="1120"/>
                    <a:pt x="36" y="1132"/>
                  </a:cubicBezTo>
                  <a:cubicBezTo>
                    <a:pt x="143" y="1204"/>
                    <a:pt x="250" y="1251"/>
                    <a:pt x="381" y="1263"/>
                  </a:cubicBezTo>
                  <a:lnTo>
                    <a:pt x="381" y="1370"/>
                  </a:lnTo>
                  <a:cubicBezTo>
                    <a:pt x="381" y="1418"/>
                    <a:pt x="417" y="1442"/>
                    <a:pt x="453" y="1442"/>
                  </a:cubicBezTo>
                  <a:cubicBezTo>
                    <a:pt x="500" y="1442"/>
                    <a:pt x="524" y="1418"/>
                    <a:pt x="524" y="1370"/>
                  </a:cubicBezTo>
                  <a:lnTo>
                    <a:pt x="524" y="1263"/>
                  </a:lnTo>
                  <a:cubicBezTo>
                    <a:pt x="738" y="1251"/>
                    <a:pt x="881" y="1120"/>
                    <a:pt x="881" y="942"/>
                  </a:cubicBezTo>
                  <a:cubicBezTo>
                    <a:pt x="881" y="763"/>
                    <a:pt x="762" y="656"/>
                    <a:pt x="512" y="596"/>
                  </a:cubicBezTo>
                  <a:lnTo>
                    <a:pt x="512" y="275"/>
                  </a:lnTo>
                  <a:cubicBezTo>
                    <a:pt x="572" y="287"/>
                    <a:pt x="631" y="311"/>
                    <a:pt x="691" y="346"/>
                  </a:cubicBezTo>
                  <a:cubicBezTo>
                    <a:pt x="703" y="358"/>
                    <a:pt x="727" y="358"/>
                    <a:pt x="738" y="358"/>
                  </a:cubicBezTo>
                  <a:cubicBezTo>
                    <a:pt x="786" y="358"/>
                    <a:pt x="822" y="334"/>
                    <a:pt x="822" y="275"/>
                  </a:cubicBezTo>
                  <a:cubicBezTo>
                    <a:pt x="822" y="239"/>
                    <a:pt x="810" y="215"/>
                    <a:pt x="786" y="191"/>
                  </a:cubicBezTo>
                  <a:cubicBezTo>
                    <a:pt x="691" y="156"/>
                    <a:pt x="619" y="120"/>
                    <a:pt x="512" y="108"/>
                  </a:cubicBezTo>
                  <a:lnTo>
                    <a:pt x="512" y="72"/>
                  </a:lnTo>
                  <a:cubicBezTo>
                    <a:pt x="512" y="37"/>
                    <a:pt x="488" y="1"/>
                    <a:pt x="441"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821" name="Google Shape;1821;p97"/>
            <p:cNvSpPr/>
            <p:nvPr/>
          </p:nvSpPr>
          <p:spPr>
            <a:xfrm>
              <a:off x="3349930" y="3858682"/>
              <a:ext cx="93188" cy="93222"/>
            </a:xfrm>
            <a:custGeom>
              <a:avLst/>
              <a:gdLst/>
              <a:ahLst/>
              <a:cxnLst/>
              <a:rect l="l" t="t" r="r" b="b"/>
              <a:pathLst>
                <a:path w="2739" h="2740" extrusionOk="0">
                  <a:moveTo>
                    <a:pt x="1370" y="1"/>
                  </a:moveTo>
                  <a:cubicBezTo>
                    <a:pt x="608" y="1"/>
                    <a:pt x="1" y="608"/>
                    <a:pt x="1" y="1370"/>
                  </a:cubicBezTo>
                  <a:cubicBezTo>
                    <a:pt x="1" y="2132"/>
                    <a:pt x="608" y="2739"/>
                    <a:pt x="1370" y="2739"/>
                  </a:cubicBezTo>
                  <a:cubicBezTo>
                    <a:pt x="2120" y="2739"/>
                    <a:pt x="2739" y="2132"/>
                    <a:pt x="2739" y="1370"/>
                  </a:cubicBezTo>
                  <a:cubicBezTo>
                    <a:pt x="2739" y="608"/>
                    <a:pt x="2120" y="1"/>
                    <a:pt x="1370"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22" name="Google Shape;1822;p97"/>
            <p:cNvSpPr/>
            <p:nvPr/>
          </p:nvSpPr>
          <p:spPr>
            <a:xfrm>
              <a:off x="3362076" y="3870862"/>
              <a:ext cx="68896" cy="68896"/>
            </a:xfrm>
            <a:custGeom>
              <a:avLst/>
              <a:gdLst/>
              <a:ahLst/>
              <a:cxnLst/>
              <a:rect l="l" t="t" r="r" b="b"/>
              <a:pathLst>
                <a:path w="2025" h="2025" fill="none" extrusionOk="0">
                  <a:moveTo>
                    <a:pt x="2025" y="1012"/>
                  </a:moveTo>
                  <a:cubicBezTo>
                    <a:pt x="2025" y="1572"/>
                    <a:pt x="1572" y="2024"/>
                    <a:pt x="1013" y="2024"/>
                  </a:cubicBezTo>
                  <a:cubicBezTo>
                    <a:pt x="453" y="2024"/>
                    <a:pt x="1" y="1572"/>
                    <a:pt x="1" y="1012"/>
                  </a:cubicBezTo>
                  <a:cubicBezTo>
                    <a:pt x="1" y="453"/>
                    <a:pt x="453" y="0"/>
                    <a:pt x="1013" y="0"/>
                  </a:cubicBezTo>
                  <a:cubicBezTo>
                    <a:pt x="1572" y="0"/>
                    <a:pt x="2025" y="453"/>
                    <a:pt x="2025" y="1012"/>
                  </a:cubicBezTo>
                  <a:close/>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23" name="Google Shape;1823;p97"/>
            <p:cNvSpPr/>
            <p:nvPr/>
          </p:nvSpPr>
          <p:spPr>
            <a:xfrm>
              <a:off x="3380313" y="3880559"/>
              <a:ext cx="30416" cy="49060"/>
            </a:xfrm>
            <a:custGeom>
              <a:avLst/>
              <a:gdLst/>
              <a:ahLst/>
              <a:cxnLst/>
              <a:rect l="l" t="t" r="r" b="b"/>
              <a:pathLst>
                <a:path w="894" h="1442" extrusionOk="0">
                  <a:moveTo>
                    <a:pt x="382" y="275"/>
                  </a:moveTo>
                  <a:lnTo>
                    <a:pt x="382" y="572"/>
                  </a:lnTo>
                  <a:cubicBezTo>
                    <a:pt x="251" y="537"/>
                    <a:pt x="227" y="489"/>
                    <a:pt x="227" y="429"/>
                  </a:cubicBezTo>
                  <a:cubicBezTo>
                    <a:pt x="227" y="358"/>
                    <a:pt x="286" y="299"/>
                    <a:pt x="382" y="275"/>
                  </a:cubicBezTo>
                  <a:close/>
                  <a:moveTo>
                    <a:pt x="524" y="810"/>
                  </a:moveTo>
                  <a:cubicBezTo>
                    <a:pt x="632" y="858"/>
                    <a:pt x="679" y="906"/>
                    <a:pt x="679" y="977"/>
                  </a:cubicBezTo>
                  <a:cubicBezTo>
                    <a:pt x="679" y="1072"/>
                    <a:pt x="620" y="1108"/>
                    <a:pt x="524" y="1132"/>
                  </a:cubicBezTo>
                  <a:lnTo>
                    <a:pt x="524" y="810"/>
                  </a:lnTo>
                  <a:close/>
                  <a:moveTo>
                    <a:pt x="441" y="1"/>
                  </a:moveTo>
                  <a:cubicBezTo>
                    <a:pt x="405" y="1"/>
                    <a:pt x="370" y="37"/>
                    <a:pt x="405" y="72"/>
                  </a:cubicBezTo>
                  <a:lnTo>
                    <a:pt x="405" y="108"/>
                  </a:lnTo>
                  <a:cubicBezTo>
                    <a:pt x="191" y="120"/>
                    <a:pt x="48" y="251"/>
                    <a:pt x="48" y="429"/>
                  </a:cubicBezTo>
                  <a:cubicBezTo>
                    <a:pt x="48" y="608"/>
                    <a:pt x="143" y="715"/>
                    <a:pt x="405" y="775"/>
                  </a:cubicBezTo>
                  <a:lnTo>
                    <a:pt x="405" y="1096"/>
                  </a:lnTo>
                  <a:cubicBezTo>
                    <a:pt x="310" y="1072"/>
                    <a:pt x="227" y="1037"/>
                    <a:pt x="143" y="977"/>
                  </a:cubicBezTo>
                  <a:cubicBezTo>
                    <a:pt x="131" y="965"/>
                    <a:pt x="108" y="965"/>
                    <a:pt x="84" y="965"/>
                  </a:cubicBezTo>
                  <a:cubicBezTo>
                    <a:pt x="36" y="965"/>
                    <a:pt x="1" y="1001"/>
                    <a:pt x="1" y="1061"/>
                  </a:cubicBezTo>
                  <a:cubicBezTo>
                    <a:pt x="1" y="1084"/>
                    <a:pt x="12" y="1120"/>
                    <a:pt x="36" y="1132"/>
                  </a:cubicBezTo>
                  <a:cubicBezTo>
                    <a:pt x="143" y="1203"/>
                    <a:pt x="251" y="1251"/>
                    <a:pt x="382" y="1263"/>
                  </a:cubicBezTo>
                  <a:lnTo>
                    <a:pt x="382" y="1370"/>
                  </a:lnTo>
                  <a:cubicBezTo>
                    <a:pt x="382" y="1418"/>
                    <a:pt x="417" y="1442"/>
                    <a:pt x="453" y="1442"/>
                  </a:cubicBezTo>
                  <a:cubicBezTo>
                    <a:pt x="501" y="1442"/>
                    <a:pt x="536" y="1418"/>
                    <a:pt x="536" y="1370"/>
                  </a:cubicBezTo>
                  <a:lnTo>
                    <a:pt x="536" y="1263"/>
                  </a:lnTo>
                  <a:cubicBezTo>
                    <a:pt x="739" y="1251"/>
                    <a:pt x="893" y="1120"/>
                    <a:pt x="893" y="941"/>
                  </a:cubicBezTo>
                  <a:cubicBezTo>
                    <a:pt x="893" y="763"/>
                    <a:pt x="774" y="656"/>
                    <a:pt x="512" y="596"/>
                  </a:cubicBezTo>
                  <a:lnTo>
                    <a:pt x="512" y="263"/>
                  </a:lnTo>
                  <a:cubicBezTo>
                    <a:pt x="584" y="287"/>
                    <a:pt x="632" y="310"/>
                    <a:pt x="691" y="346"/>
                  </a:cubicBezTo>
                  <a:cubicBezTo>
                    <a:pt x="715" y="358"/>
                    <a:pt x="727" y="358"/>
                    <a:pt x="739" y="358"/>
                  </a:cubicBezTo>
                  <a:cubicBezTo>
                    <a:pt x="786" y="358"/>
                    <a:pt x="834" y="322"/>
                    <a:pt x="834" y="263"/>
                  </a:cubicBezTo>
                  <a:cubicBezTo>
                    <a:pt x="834" y="239"/>
                    <a:pt x="822" y="203"/>
                    <a:pt x="786" y="191"/>
                  </a:cubicBezTo>
                  <a:cubicBezTo>
                    <a:pt x="703" y="144"/>
                    <a:pt x="620" y="120"/>
                    <a:pt x="524" y="108"/>
                  </a:cubicBezTo>
                  <a:lnTo>
                    <a:pt x="524" y="72"/>
                  </a:lnTo>
                  <a:cubicBezTo>
                    <a:pt x="524" y="25"/>
                    <a:pt x="489" y="1"/>
                    <a:pt x="441"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824" name="Google Shape;1824;p97"/>
            <p:cNvSpPr/>
            <p:nvPr/>
          </p:nvSpPr>
          <p:spPr>
            <a:xfrm>
              <a:off x="3206933" y="3830783"/>
              <a:ext cx="106558" cy="92949"/>
            </a:xfrm>
            <a:custGeom>
              <a:avLst/>
              <a:gdLst/>
              <a:ahLst/>
              <a:cxnLst/>
              <a:rect l="l" t="t" r="r" b="b"/>
              <a:pathLst>
                <a:path w="3132" h="2732" extrusionOk="0">
                  <a:moveTo>
                    <a:pt x="1567" y="1"/>
                  </a:moveTo>
                  <a:cubicBezTo>
                    <a:pt x="1053" y="1"/>
                    <a:pt x="559" y="293"/>
                    <a:pt x="334" y="785"/>
                  </a:cubicBezTo>
                  <a:cubicBezTo>
                    <a:pt x="1" y="1476"/>
                    <a:pt x="298" y="2297"/>
                    <a:pt x="989" y="2607"/>
                  </a:cubicBezTo>
                  <a:cubicBezTo>
                    <a:pt x="1171" y="2691"/>
                    <a:pt x="1364" y="2731"/>
                    <a:pt x="1555" y="2731"/>
                  </a:cubicBezTo>
                  <a:cubicBezTo>
                    <a:pt x="2066" y="2731"/>
                    <a:pt x="2565" y="2446"/>
                    <a:pt x="2799" y="1952"/>
                  </a:cubicBezTo>
                  <a:cubicBezTo>
                    <a:pt x="3132" y="1261"/>
                    <a:pt x="2834" y="452"/>
                    <a:pt x="2144" y="130"/>
                  </a:cubicBezTo>
                  <a:cubicBezTo>
                    <a:pt x="1958" y="42"/>
                    <a:pt x="1761" y="1"/>
                    <a:pt x="1567"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25" name="Google Shape;1825;p97"/>
            <p:cNvSpPr/>
            <p:nvPr/>
          </p:nvSpPr>
          <p:spPr>
            <a:xfrm>
              <a:off x="3220712" y="3838030"/>
              <a:ext cx="78626" cy="78218"/>
            </a:xfrm>
            <a:custGeom>
              <a:avLst/>
              <a:gdLst/>
              <a:ahLst/>
              <a:cxnLst/>
              <a:rect l="l" t="t" r="r" b="b"/>
              <a:pathLst>
                <a:path w="2311" h="2299" fill="none" extrusionOk="0">
                  <a:moveTo>
                    <a:pt x="2072" y="1572"/>
                  </a:moveTo>
                  <a:cubicBezTo>
                    <a:pt x="2310" y="1072"/>
                    <a:pt x="2084" y="477"/>
                    <a:pt x="1584" y="239"/>
                  </a:cubicBezTo>
                  <a:cubicBezTo>
                    <a:pt x="1072" y="1"/>
                    <a:pt x="477" y="215"/>
                    <a:pt x="239" y="727"/>
                  </a:cubicBezTo>
                  <a:cubicBezTo>
                    <a:pt x="0" y="1227"/>
                    <a:pt x="227" y="1822"/>
                    <a:pt x="727" y="2060"/>
                  </a:cubicBezTo>
                  <a:cubicBezTo>
                    <a:pt x="1227" y="2299"/>
                    <a:pt x="1834" y="2084"/>
                    <a:pt x="2072" y="1572"/>
                  </a:cubicBezTo>
                  <a:close/>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26" name="Google Shape;1826;p97"/>
            <p:cNvSpPr/>
            <p:nvPr/>
          </p:nvSpPr>
          <p:spPr>
            <a:xfrm>
              <a:off x="3240547" y="3854259"/>
              <a:ext cx="37323" cy="45556"/>
            </a:xfrm>
            <a:custGeom>
              <a:avLst/>
              <a:gdLst/>
              <a:ahLst/>
              <a:cxnLst/>
              <a:rect l="l" t="t" r="r" b="b"/>
              <a:pathLst>
                <a:path w="1097" h="1339" extrusionOk="0">
                  <a:moveTo>
                    <a:pt x="591" y="222"/>
                  </a:moveTo>
                  <a:cubicBezTo>
                    <a:pt x="617" y="222"/>
                    <a:pt x="646" y="227"/>
                    <a:pt x="680" y="238"/>
                  </a:cubicBezTo>
                  <a:lnTo>
                    <a:pt x="549" y="500"/>
                  </a:lnTo>
                  <a:cubicBezTo>
                    <a:pt x="465" y="393"/>
                    <a:pt x="441" y="357"/>
                    <a:pt x="477" y="298"/>
                  </a:cubicBezTo>
                  <a:cubicBezTo>
                    <a:pt x="494" y="248"/>
                    <a:pt x="533" y="222"/>
                    <a:pt x="591" y="222"/>
                  </a:cubicBezTo>
                  <a:close/>
                  <a:moveTo>
                    <a:pt x="572" y="774"/>
                  </a:moveTo>
                  <a:cubicBezTo>
                    <a:pt x="680" y="857"/>
                    <a:pt x="703" y="917"/>
                    <a:pt x="656" y="988"/>
                  </a:cubicBezTo>
                  <a:cubicBezTo>
                    <a:pt x="632" y="1043"/>
                    <a:pt x="594" y="1067"/>
                    <a:pt x="540" y="1067"/>
                  </a:cubicBezTo>
                  <a:cubicBezTo>
                    <a:pt x="511" y="1067"/>
                    <a:pt x="478" y="1060"/>
                    <a:pt x="441" y="1048"/>
                  </a:cubicBezTo>
                  <a:lnTo>
                    <a:pt x="572" y="774"/>
                  </a:lnTo>
                  <a:close/>
                  <a:moveTo>
                    <a:pt x="832" y="1"/>
                  </a:moveTo>
                  <a:cubicBezTo>
                    <a:pt x="810" y="1"/>
                    <a:pt x="787" y="22"/>
                    <a:pt x="787" y="71"/>
                  </a:cubicBezTo>
                  <a:lnTo>
                    <a:pt x="775" y="95"/>
                  </a:lnTo>
                  <a:cubicBezTo>
                    <a:pt x="710" y="74"/>
                    <a:pt x="649" y="63"/>
                    <a:pt x="593" y="63"/>
                  </a:cubicBezTo>
                  <a:cubicBezTo>
                    <a:pt x="463" y="63"/>
                    <a:pt x="360" y="121"/>
                    <a:pt x="310" y="238"/>
                  </a:cubicBezTo>
                  <a:cubicBezTo>
                    <a:pt x="239" y="393"/>
                    <a:pt x="299" y="536"/>
                    <a:pt x="489" y="691"/>
                  </a:cubicBezTo>
                  <a:lnTo>
                    <a:pt x="358" y="988"/>
                  </a:lnTo>
                  <a:cubicBezTo>
                    <a:pt x="287" y="929"/>
                    <a:pt x="227" y="881"/>
                    <a:pt x="179" y="786"/>
                  </a:cubicBezTo>
                  <a:lnTo>
                    <a:pt x="132" y="738"/>
                  </a:lnTo>
                  <a:cubicBezTo>
                    <a:pt x="121" y="735"/>
                    <a:pt x="109" y="734"/>
                    <a:pt x="97" y="734"/>
                  </a:cubicBezTo>
                  <a:cubicBezTo>
                    <a:pt x="59" y="734"/>
                    <a:pt x="22" y="749"/>
                    <a:pt x="13" y="786"/>
                  </a:cubicBezTo>
                  <a:cubicBezTo>
                    <a:pt x="1" y="821"/>
                    <a:pt x="1" y="845"/>
                    <a:pt x="13" y="881"/>
                  </a:cubicBezTo>
                  <a:cubicBezTo>
                    <a:pt x="72" y="976"/>
                    <a:pt x="168" y="1083"/>
                    <a:pt x="263" y="1143"/>
                  </a:cubicBezTo>
                  <a:lnTo>
                    <a:pt x="227" y="1226"/>
                  </a:lnTo>
                  <a:cubicBezTo>
                    <a:pt x="191" y="1274"/>
                    <a:pt x="227" y="1322"/>
                    <a:pt x="251" y="1333"/>
                  </a:cubicBezTo>
                  <a:cubicBezTo>
                    <a:pt x="260" y="1337"/>
                    <a:pt x="270" y="1338"/>
                    <a:pt x="279" y="1338"/>
                  </a:cubicBezTo>
                  <a:cubicBezTo>
                    <a:pt x="305" y="1338"/>
                    <a:pt x="329" y="1327"/>
                    <a:pt x="346" y="1310"/>
                  </a:cubicBezTo>
                  <a:lnTo>
                    <a:pt x="382" y="1214"/>
                  </a:lnTo>
                  <a:cubicBezTo>
                    <a:pt x="439" y="1235"/>
                    <a:pt x="496" y="1244"/>
                    <a:pt x="549" y="1244"/>
                  </a:cubicBezTo>
                  <a:cubicBezTo>
                    <a:pt x="683" y="1244"/>
                    <a:pt x="795" y="1182"/>
                    <a:pt x="846" y="1072"/>
                  </a:cubicBezTo>
                  <a:cubicBezTo>
                    <a:pt x="918" y="905"/>
                    <a:pt x="882" y="750"/>
                    <a:pt x="668" y="595"/>
                  </a:cubicBezTo>
                  <a:lnTo>
                    <a:pt x="799" y="298"/>
                  </a:lnTo>
                  <a:cubicBezTo>
                    <a:pt x="846" y="321"/>
                    <a:pt x="882" y="369"/>
                    <a:pt x="918" y="429"/>
                  </a:cubicBezTo>
                  <a:cubicBezTo>
                    <a:pt x="941" y="440"/>
                    <a:pt x="953" y="452"/>
                    <a:pt x="965" y="452"/>
                  </a:cubicBezTo>
                  <a:cubicBezTo>
                    <a:pt x="979" y="459"/>
                    <a:pt x="993" y="462"/>
                    <a:pt x="1007" y="462"/>
                  </a:cubicBezTo>
                  <a:cubicBezTo>
                    <a:pt x="1042" y="462"/>
                    <a:pt x="1076" y="442"/>
                    <a:pt x="1084" y="417"/>
                  </a:cubicBezTo>
                  <a:cubicBezTo>
                    <a:pt x="1096" y="381"/>
                    <a:pt x="1084" y="357"/>
                    <a:pt x="1072" y="321"/>
                  </a:cubicBezTo>
                  <a:cubicBezTo>
                    <a:pt x="1025" y="250"/>
                    <a:pt x="965" y="190"/>
                    <a:pt x="882" y="131"/>
                  </a:cubicBezTo>
                  <a:lnTo>
                    <a:pt x="894" y="95"/>
                  </a:lnTo>
                  <a:cubicBezTo>
                    <a:pt x="906" y="71"/>
                    <a:pt x="894" y="24"/>
                    <a:pt x="858" y="12"/>
                  </a:cubicBezTo>
                  <a:cubicBezTo>
                    <a:pt x="851" y="5"/>
                    <a:pt x="841" y="1"/>
                    <a:pt x="832"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827" name="Google Shape;1827;p97"/>
            <p:cNvSpPr/>
            <p:nvPr/>
          </p:nvSpPr>
          <p:spPr>
            <a:xfrm>
              <a:off x="3280252" y="3834424"/>
              <a:ext cx="106558" cy="93120"/>
            </a:xfrm>
            <a:custGeom>
              <a:avLst/>
              <a:gdLst/>
              <a:ahLst/>
              <a:cxnLst/>
              <a:rect l="l" t="t" r="r" b="b"/>
              <a:pathLst>
                <a:path w="3132" h="2737" extrusionOk="0">
                  <a:moveTo>
                    <a:pt x="1572" y="1"/>
                  </a:moveTo>
                  <a:cubicBezTo>
                    <a:pt x="1053" y="1"/>
                    <a:pt x="559" y="293"/>
                    <a:pt x="334" y="785"/>
                  </a:cubicBezTo>
                  <a:cubicBezTo>
                    <a:pt x="1" y="1476"/>
                    <a:pt x="298" y="2286"/>
                    <a:pt x="989" y="2607"/>
                  </a:cubicBezTo>
                  <a:cubicBezTo>
                    <a:pt x="1178" y="2695"/>
                    <a:pt x="1376" y="2737"/>
                    <a:pt x="1571" y="2737"/>
                  </a:cubicBezTo>
                  <a:cubicBezTo>
                    <a:pt x="2087" y="2737"/>
                    <a:pt x="2577" y="2445"/>
                    <a:pt x="2811" y="1952"/>
                  </a:cubicBezTo>
                  <a:cubicBezTo>
                    <a:pt x="3132" y="1262"/>
                    <a:pt x="2834" y="440"/>
                    <a:pt x="2156" y="131"/>
                  </a:cubicBezTo>
                  <a:cubicBezTo>
                    <a:pt x="1966" y="42"/>
                    <a:pt x="1767" y="1"/>
                    <a:pt x="1572"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28" name="Google Shape;1828;p97"/>
            <p:cNvSpPr/>
            <p:nvPr/>
          </p:nvSpPr>
          <p:spPr>
            <a:xfrm>
              <a:off x="3294847" y="3842079"/>
              <a:ext cx="78218" cy="78218"/>
            </a:xfrm>
            <a:custGeom>
              <a:avLst/>
              <a:gdLst/>
              <a:ahLst/>
              <a:cxnLst/>
              <a:rect l="l" t="t" r="r" b="b"/>
              <a:pathLst>
                <a:path w="2299" h="2299" fill="none" extrusionOk="0">
                  <a:moveTo>
                    <a:pt x="2060" y="1572"/>
                  </a:moveTo>
                  <a:cubicBezTo>
                    <a:pt x="2298" y="1072"/>
                    <a:pt x="2084" y="477"/>
                    <a:pt x="1572" y="239"/>
                  </a:cubicBezTo>
                  <a:cubicBezTo>
                    <a:pt x="1072" y="1"/>
                    <a:pt x="477" y="215"/>
                    <a:pt x="238" y="727"/>
                  </a:cubicBezTo>
                  <a:cubicBezTo>
                    <a:pt x="0" y="1227"/>
                    <a:pt x="215" y="1822"/>
                    <a:pt x="727" y="2061"/>
                  </a:cubicBezTo>
                  <a:cubicBezTo>
                    <a:pt x="1215" y="2299"/>
                    <a:pt x="1822" y="2084"/>
                    <a:pt x="2060" y="1572"/>
                  </a:cubicBezTo>
                  <a:close/>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29" name="Google Shape;1829;p97"/>
            <p:cNvSpPr/>
            <p:nvPr/>
          </p:nvSpPr>
          <p:spPr>
            <a:xfrm>
              <a:off x="3314274" y="3857967"/>
              <a:ext cx="37731" cy="45488"/>
            </a:xfrm>
            <a:custGeom>
              <a:avLst/>
              <a:gdLst/>
              <a:ahLst/>
              <a:cxnLst/>
              <a:rect l="l" t="t" r="r" b="b"/>
              <a:pathLst>
                <a:path w="1109" h="1337" extrusionOk="0">
                  <a:moveTo>
                    <a:pt x="604" y="213"/>
                  </a:moveTo>
                  <a:cubicBezTo>
                    <a:pt x="630" y="213"/>
                    <a:pt x="659" y="217"/>
                    <a:pt x="691" y="224"/>
                  </a:cubicBezTo>
                  <a:lnTo>
                    <a:pt x="560" y="498"/>
                  </a:lnTo>
                  <a:cubicBezTo>
                    <a:pt x="465" y="403"/>
                    <a:pt x="453" y="343"/>
                    <a:pt x="477" y="284"/>
                  </a:cubicBezTo>
                  <a:cubicBezTo>
                    <a:pt x="502" y="234"/>
                    <a:pt x="544" y="213"/>
                    <a:pt x="604" y="213"/>
                  </a:cubicBezTo>
                  <a:close/>
                  <a:moveTo>
                    <a:pt x="584" y="772"/>
                  </a:moveTo>
                  <a:cubicBezTo>
                    <a:pt x="679" y="855"/>
                    <a:pt x="691" y="915"/>
                    <a:pt x="656" y="986"/>
                  </a:cubicBezTo>
                  <a:cubicBezTo>
                    <a:pt x="640" y="1041"/>
                    <a:pt x="604" y="1065"/>
                    <a:pt x="551" y="1065"/>
                  </a:cubicBezTo>
                  <a:cubicBezTo>
                    <a:pt x="523" y="1065"/>
                    <a:pt x="490" y="1058"/>
                    <a:pt x="453" y="1046"/>
                  </a:cubicBezTo>
                  <a:lnTo>
                    <a:pt x="584" y="772"/>
                  </a:lnTo>
                  <a:close/>
                  <a:moveTo>
                    <a:pt x="834" y="1"/>
                  </a:moveTo>
                  <a:cubicBezTo>
                    <a:pt x="802" y="1"/>
                    <a:pt x="778" y="25"/>
                    <a:pt x="787" y="70"/>
                  </a:cubicBezTo>
                  <a:lnTo>
                    <a:pt x="775" y="93"/>
                  </a:lnTo>
                  <a:cubicBezTo>
                    <a:pt x="713" y="72"/>
                    <a:pt x="654" y="61"/>
                    <a:pt x="598" y="61"/>
                  </a:cubicBezTo>
                  <a:cubicBezTo>
                    <a:pt x="472" y="61"/>
                    <a:pt x="368" y="117"/>
                    <a:pt x="310" y="224"/>
                  </a:cubicBezTo>
                  <a:cubicBezTo>
                    <a:pt x="239" y="391"/>
                    <a:pt x="298" y="522"/>
                    <a:pt x="489" y="689"/>
                  </a:cubicBezTo>
                  <a:lnTo>
                    <a:pt x="358" y="986"/>
                  </a:lnTo>
                  <a:cubicBezTo>
                    <a:pt x="287" y="927"/>
                    <a:pt x="227" y="867"/>
                    <a:pt x="179" y="784"/>
                  </a:cubicBezTo>
                  <a:lnTo>
                    <a:pt x="144" y="736"/>
                  </a:lnTo>
                  <a:cubicBezTo>
                    <a:pt x="132" y="733"/>
                    <a:pt x="121" y="732"/>
                    <a:pt x="109" y="732"/>
                  </a:cubicBezTo>
                  <a:cubicBezTo>
                    <a:pt x="71" y="732"/>
                    <a:pt x="34" y="748"/>
                    <a:pt x="25" y="784"/>
                  </a:cubicBezTo>
                  <a:cubicBezTo>
                    <a:pt x="1" y="808"/>
                    <a:pt x="1" y="843"/>
                    <a:pt x="25" y="867"/>
                  </a:cubicBezTo>
                  <a:cubicBezTo>
                    <a:pt x="84" y="974"/>
                    <a:pt x="167" y="1082"/>
                    <a:pt x="275" y="1141"/>
                  </a:cubicBezTo>
                  <a:lnTo>
                    <a:pt x="227" y="1224"/>
                  </a:lnTo>
                  <a:cubicBezTo>
                    <a:pt x="203" y="1272"/>
                    <a:pt x="227" y="1320"/>
                    <a:pt x="263" y="1332"/>
                  </a:cubicBezTo>
                  <a:cubicBezTo>
                    <a:pt x="269" y="1335"/>
                    <a:pt x="277" y="1336"/>
                    <a:pt x="286" y="1336"/>
                  </a:cubicBezTo>
                  <a:cubicBezTo>
                    <a:pt x="309" y="1336"/>
                    <a:pt x="337" y="1325"/>
                    <a:pt x="346" y="1308"/>
                  </a:cubicBezTo>
                  <a:lnTo>
                    <a:pt x="394" y="1213"/>
                  </a:lnTo>
                  <a:cubicBezTo>
                    <a:pt x="448" y="1233"/>
                    <a:pt x="502" y="1243"/>
                    <a:pt x="553" y="1243"/>
                  </a:cubicBezTo>
                  <a:cubicBezTo>
                    <a:pt x="684" y="1243"/>
                    <a:pt x="798" y="1181"/>
                    <a:pt x="858" y="1070"/>
                  </a:cubicBezTo>
                  <a:cubicBezTo>
                    <a:pt x="929" y="903"/>
                    <a:pt x="882" y="748"/>
                    <a:pt x="679" y="582"/>
                  </a:cubicBezTo>
                  <a:lnTo>
                    <a:pt x="810" y="284"/>
                  </a:lnTo>
                  <a:cubicBezTo>
                    <a:pt x="858" y="320"/>
                    <a:pt x="882" y="367"/>
                    <a:pt x="929" y="427"/>
                  </a:cubicBezTo>
                  <a:cubicBezTo>
                    <a:pt x="941" y="439"/>
                    <a:pt x="953" y="451"/>
                    <a:pt x="977" y="451"/>
                  </a:cubicBezTo>
                  <a:cubicBezTo>
                    <a:pt x="987" y="457"/>
                    <a:pt x="999" y="460"/>
                    <a:pt x="1011" y="460"/>
                  </a:cubicBezTo>
                  <a:cubicBezTo>
                    <a:pt x="1042" y="460"/>
                    <a:pt x="1076" y="441"/>
                    <a:pt x="1084" y="415"/>
                  </a:cubicBezTo>
                  <a:cubicBezTo>
                    <a:pt x="1108" y="379"/>
                    <a:pt x="1084" y="355"/>
                    <a:pt x="1072" y="320"/>
                  </a:cubicBezTo>
                  <a:cubicBezTo>
                    <a:pt x="1037" y="248"/>
                    <a:pt x="977" y="189"/>
                    <a:pt x="882" y="129"/>
                  </a:cubicBezTo>
                  <a:lnTo>
                    <a:pt x="894" y="93"/>
                  </a:lnTo>
                  <a:cubicBezTo>
                    <a:pt x="906" y="70"/>
                    <a:pt x="894" y="22"/>
                    <a:pt x="870" y="10"/>
                  </a:cubicBezTo>
                  <a:cubicBezTo>
                    <a:pt x="858" y="4"/>
                    <a:pt x="845" y="1"/>
                    <a:pt x="834"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830" name="Google Shape;1830;p97"/>
            <p:cNvSpPr/>
            <p:nvPr/>
          </p:nvSpPr>
          <p:spPr>
            <a:xfrm>
              <a:off x="3488471" y="3687343"/>
              <a:ext cx="84682" cy="90772"/>
            </a:xfrm>
            <a:custGeom>
              <a:avLst/>
              <a:gdLst/>
              <a:ahLst/>
              <a:cxnLst/>
              <a:rect l="l" t="t" r="r" b="b"/>
              <a:pathLst>
                <a:path w="2489" h="2668" fill="none" extrusionOk="0">
                  <a:moveTo>
                    <a:pt x="60" y="2668"/>
                  </a:moveTo>
                  <a:cubicBezTo>
                    <a:pt x="60" y="2668"/>
                    <a:pt x="1429" y="2179"/>
                    <a:pt x="953" y="1120"/>
                  </a:cubicBezTo>
                  <a:cubicBezTo>
                    <a:pt x="477" y="60"/>
                    <a:pt x="0" y="2072"/>
                    <a:pt x="1251" y="1525"/>
                  </a:cubicBezTo>
                  <a:cubicBezTo>
                    <a:pt x="2489" y="977"/>
                    <a:pt x="1715" y="1"/>
                    <a:pt x="1715" y="1"/>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31" name="Google Shape;1831;p97"/>
            <p:cNvSpPr/>
            <p:nvPr/>
          </p:nvSpPr>
          <p:spPr>
            <a:xfrm>
              <a:off x="3094725" y="3658186"/>
              <a:ext cx="83899" cy="111832"/>
            </a:xfrm>
            <a:custGeom>
              <a:avLst/>
              <a:gdLst/>
              <a:ahLst/>
              <a:cxnLst/>
              <a:rect l="l" t="t" r="r" b="b"/>
              <a:pathLst>
                <a:path w="2466" h="3287" fill="none" extrusionOk="0">
                  <a:moveTo>
                    <a:pt x="1" y="0"/>
                  </a:moveTo>
                  <a:cubicBezTo>
                    <a:pt x="1" y="0"/>
                    <a:pt x="1001" y="60"/>
                    <a:pt x="1191" y="965"/>
                  </a:cubicBezTo>
                  <a:cubicBezTo>
                    <a:pt x="1370" y="1858"/>
                    <a:pt x="786" y="2036"/>
                    <a:pt x="596" y="1715"/>
                  </a:cubicBezTo>
                  <a:cubicBezTo>
                    <a:pt x="405" y="1381"/>
                    <a:pt x="1608" y="1131"/>
                    <a:pt x="2037" y="1858"/>
                  </a:cubicBezTo>
                  <a:cubicBezTo>
                    <a:pt x="2465" y="2584"/>
                    <a:pt x="2037" y="3286"/>
                    <a:pt x="2037" y="3286"/>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32" name="Google Shape;1832;p97"/>
            <p:cNvSpPr/>
            <p:nvPr/>
          </p:nvSpPr>
          <p:spPr>
            <a:xfrm>
              <a:off x="3198835" y="3603103"/>
              <a:ext cx="125611" cy="302630"/>
            </a:xfrm>
            <a:custGeom>
              <a:avLst/>
              <a:gdLst/>
              <a:ahLst/>
              <a:cxnLst/>
              <a:rect l="l" t="t" r="r" b="b"/>
              <a:pathLst>
                <a:path w="3692" h="8895" fill="none" extrusionOk="0">
                  <a:moveTo>
                    <a:pt x="3691" y="0"/>
                  </a:moveTo>
                  <a:lnTo>
                    <a:pt x="1" y="8894"/>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33" name="Google Shape;1833;p97"/>
            <p:cNvSpPr/>
            <p:nvPr/>
          </p:nvSpPr>
          <p:spPr>
            <a:xfrm>
              <a:off x="3324413" y="3603103"/>
              <a:ext cx="125611" cy="302630"/>
            </a:xfrm>
            <a:custGeom>
              <a:avLst/>
              <a:gdLst/>
              <a:ahLst/>
              <a:cxnLst/>
              <a:rect l="l" t="t" r="r" b="b"/>
              <a:pathLst>
                <a:path w="3692" h="8895" fill="none" extrusionOk="0">
                  <a:moveTo>
                    <a:pt x="0" y="0"/>
                  </a:moveTo>
                  <a:lnTo>
                    <a:pt x="3691" y="8894"/>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34" name="Google Shape;1834;p97"/>
            <p:cNvSpPr/>
            <p:nvPr/>
          </p:nvSpPr>
          <p:spPr>
            <a:xfrm>
              <a:off x="3121467" y="3905701"/>
              <a:ext cx="406331" cy="161641"/>
            </a:xfrm>
            <a:custGeom>
              <a:avLst/>
              <a:gdLst/>
              <a:ahLst/>
              <a:cxnLst/>
              <a:rect l="l" t="t" r="r" b="b"/>
              <a:pathLst>
                <a:path w="11943" h="4751" extrusionOk="0">
                  <a:moveTo>
                    <a:pt x="0" y="0"/>
                  </a:moveTo>
                  <a:cubicBezTo>
                    <a:pt x="631" y="2727"/>
                    <a:pt x="3048" y="4751"/>
                    <a:pt x="5965" y="4751"/>
                  </a:cubicBezTo>
                  <a:cubicBezTo>
                    <a:pt x="8871" y="4751"/>
                    <a:pt x="11311" y="2727"/>
                    <a:pt x="1194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1835" name="Google Shape;1835;p97"/>
            <p:cNvSpPr/>
            <p:nvPr/>
          </p:nvSpPr>
          <p:spPr>
            <a:xfrm>
              <a:off x="4260686" y="3577552"/>
              <a:ext cx="36438" cy="22251"/>
            </a:xfrm>
            <a:custGeom>
              <a:avLst/>
              <a:gdLst/>
              <a:ahLst/>
              <a:cxnLst/>
              <a:rect l="l" t="t" r="r" b="b"/>
              <a:pathLst>
                <a:path w="1071" h="654" extrusionOk="0">
                  <a:moveTo>
                    <a:pt x="639" y="1"/>
                  </a:moveTo>
                  <a:cubicBezTo>
                    <a:pt x="556" y="1"/>
                    <a:pt x="465" y="29"/>
                    <a:pt x="378" y="96"/>
                  </a:cubicBezTo>
                  <a:cubicBezTo>
                    <a:pt x="0" y="396"/>
                    <a:pt x="222" y="653"/>
                    <a:pt x="501" y="653"/>
                  </a:cubicBezTo>
                  <a:cubicBezTo>
                    <a:pt x="609" y="653"/>
                    <a:pt x="725" y="615"/>
                    <a:pt x="818" y="525"/>
                  </a:cubicBezTo>
                  <a:cubicBezTo>
                    <a:pt x="1070" y="273"/>
                    <a:pt x="894" y="1"/>
                    <a:pt x="639" y="1"/>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836" name="Google Shape;1836;p97"/>
            <p:cNvSpPr/>
            <p:nvPr/>
          </p:nvSpPr>
          <p:spPr>
            <a:xfrm>
              <a:off x="4148751" y="3562990"/>
              <a:ext cx="122379" cy="249555"/>
            </a:xfrm>
            <a:custGeom>
              <a:avLst/>
              <a:gdLst/>
              <a:ahLst/>
              <a:cxnLst/>
              <a:rect l="l" t="t" r="r" b="b"/>
              <a:pathLst>
                <a:path w="3597" h="7335" extrusionOk="0">
                  <a:moveTo>
                    <a:pt x="1596" y="0"/>
                  </a:moveTo>
                  <a:cubicBezTo>
                    <a:pt x="822" y="548"/>
                    <a:pt x="239" y="1370"/>
                    <a:pt x="1" y="2322"/>
                  </a:cubicBezTo>
                  <a:cubicBezTo>
                    <a:pt x="286" y="2786"/>
                    <a:pt x="191" y="3310"/>
                    <a:pt x="334" y="3989"/>
                  </a:cubicBezTo>
                  <a:cubicBezTo>
                    <a:pt x="405" y="4358"/>
                    <a:pt x="334" y="4751"/>
                    <a:pt x="227" y="5049"/>
                  </a:cubicBezTo>
                  <a:cubicBezTo>
                    <a:pt x="715" y="6144"/>
                    <a:pt x="1668" y="7001"/>
                    <a:pt x="2846" y="7335"/>
                  </a:cubicBezTo>
                  <a:cubicBezTo>
                    <a:pt x="3203" y="6739"/>
                    <a:pt x="3596" y="6204"/>
                    <a:pt x="3501" y="5572"/>
                  </a:cubicBezTo>
                  <a:cubicBezTo>
                    <a:pt x="3334" y="4525"/>
                    <a:pt x="1822" y="4596"/>
                    <a:pt x="1525" y="4060"/>
                  </a:cubicBezTo>
                  <a:cubicBezTo>
                    <a:pt x="1227" y="3525"/>
                    <a:pt x="2203" y="3501"/>
                    <a:pt x="2822" y="3203"/>
                  </a:cubicBezTo>
                  <a:cubicBezTo>
                    <a:pt x="3430" y="2905"/>
                    <a:pt x="3501" y="1774"/>
                    <a:pt x="2596" y="1346"/>
                  </a:cubicBezTo>
                  <a:cubicBezTo>
                    <a:pt x="2013" y="1060"/>
                    <a:pt x="1703" y="524"/>
                    <a:pt x="1596" y="0"/>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837" name="Google Shape;1837;p97"/>
            <p:cNvSpPr/>
            <p:nvPr/>
          </p:nvSpPr>
          <p:spPr>
            <a:xfrm>
              <a:off x="4306378" y="3557308"/>
              <a:ext cx="115438" cy="86723"/>
            </a:xfrm>
            <a:custGeom>
              <a:avLst/>
              <a:gdLst/>
              <a:ahLst/>
              <a:cxnLst/>
              <a:rect l="l" t="t" r="r" b="b"/>
              <a:pathLst>
                <a:path w="3393" h="2549" extrusionOk="0">
                  <a:moveTo>
                    <a:pt x="1523" y="1"/>
                  </a:moveTo>
                  <a:cubicBezTo>
                    <a:pt x="1476" y="251"/>
                    <a:pt x="1404" y="513"/>
                    <a:pt x="1166" y="608"/>
                  </a:cubicBezTo>
                  <a:cubicBezTo>
                    <a:pt x="725" y="810"/>
                    <a:pt x="59" y="894"/>
                    <a:pt x="35" y="1298"/>
                  </a:cubicBezTo>
                  <a:cubicBezTo>
                    <a:pt x="0" y="1689"/>
                    <a:pt x="210" y="2480"/>
                    <a:pt x="718" y="2480"/>
                  </a:cubicBezTo>
                  <a:cubicBezTo>
                    <a:pt x="736" y="2480"/>
                    <a:pt x="754" y="2479"/>
                    <a:pt x="773" y="2477"/>
                  </a:cubicBezTo>
                  <a:cubicBezTo>
                    <a:pt x="1309" y="2418"/>
                    <a:pt x="1226" y="1822"/>
                    <a:pt x="1678" y="1822"/>
                  </a:cubicBezTo>
                  <a:cubicBezTo>
                    <a:pt x="1684" y="1822"/>
                    <a:pt x="1690" y="1822"/>
                    <a:pt x="1697" y="1822"/>
                  </a:cubicBezTo>
                  <a:cubicBezTo>
                    <a:pt x="2056" y="1822"/>
                    <a:pt x="2644" y="2478"/>
                    <a:pt x="3392" y="2549"/>
                  </a:cubicBezTo>
                  <a:cubicBezTo>
                    <a:pt x="3131" y="1477"/>
                    <a:pt x="2440" y="572"/>
                    <a:pt x="1523" y="1"/>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838" name="Google Shape;1838;p97"/>
            <p:cNvSpPr/>
            <p:nvPr/>
          </p:nvSpPr>
          <p:spPr>
            <a:xfrm>
              <a:off x="4292565" y="3664854"/>
              <a:ext cx="132892" cy="128673"/>
            </a:xfrm>
            <a:custGeom>
              <a:avLst/>
              <a:gdLst/>
              <a:ahLst/>
              <a:cxnLst/>
              <a:rect l="l" t="t" r="r" b="b"/>
              <a:pathLst>
                <a:path w="3906" h="3782" extrusionOk="0">
                  <a:moveTo>
                    <a:pt x="2196" y="1"/>
                  </a:moveTo>
                  <a:cubicBezTo>
                    <a:pt x="1919" y="1"/>
                    <a:pt x="1637" y="45"/>
                    <a:pt x="1358" y="138"/>
                  </a:cubicBezTo>
                  <a:cubicBezTo>
                    <a:pt x="715" y="340"/>
                    <a:pt x="0" y="1269"/>
                    <a:pt x="417" y="2281"/>
                  </a:cubicBezTo>
                  <a:cubicBezTo>
                    <a:pt x="715" y="3007"/>
                    <a:pt x="1632" y="3067"/>
                    <a:pt x="2120" y="3781"/>
                  </a:cubicBezTo>
                  <a:cubicBezTo>
                    <a:pt x="3203" y="3031"/>
                    <a:pt x="3906" y="1781"/>
                    <a:pt x="3906" y="364"/>
                  </a:cubicBezTo>
                  <a:lnTo>
                    <a:pt x="3906" y="328"/>
                  </a:lnTo>
                  <a:cubicBezTo>
                    <a:pt x="3691" y="328"/>
                    <a:pt x="3453" y="292"/>
                    <a:pt x="3239" y="209"/>
                  </a:cubicBezTo>
                  <a:cubicBezTo>
                    <a:pt x="2909" y="75"/>
                    <a:pt x="2557" y="1"/>
                    <a:pt x="2196" y="1"/>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839" name="Google Shape;1839;p97"/>
            <p:cNvSpPr/>
            <p:nvPr/>
          </p:nvSpPr>
          <p:spPr>
            <a:xfrm>
              <a:off x="4282426" y="3800537"/>
              <a:ext cx="53517" cy="17692"/>
            </a:xfrm>
            <a:custGeom>
              <a:avLst/>
              <a:gdLst/>
              <a:ahLst/>
              <a:cxnLst/>
              <a:rect l="l" t="t" r="r" b="b"/>
              <a:pathLst>
                <a:path w="1573" h="520" extrusionOk="0">
                  <a:moveTo>
                    <a:pt x="885" y="1"/>
                  </a:moveTo>
                  <a:cubicBezTo>
                    <a:pt x="492" y="1"/>
                    <a:pt x="197" y="252"/>
                    <a:pt x="1" y="519"/>
                  </a:cubicBezTo>
                  <a:lnTo>
                    <a:pt x="60" y="519"/>
                  </a:lnTo>
                  <a:cubicBezTo>
                    <a:pt x="596" y="519"/>
                    <a:pt x="1108" y="424"/>
                    <a:pt x="1572" y="234"/>
                  </a:cubicBezTo>
                  <a:cubicBezTo>
                    <a:pt x="1317" y="67"/>
                    <a:pt x="1088" y="1"/>
                    <a:pt x="885" y="1"/>
                  </a:cubicBezTo>
                  <a:close/>
                </a:path>
              </a:pathLst>
            </a:custGeom>
            <a:solidFill>
              <a:srgbClr val="279F82"/>
            </a:solidFill>
            <a:ln>
              <a:noFill/>
            </a:ln>
          </p:spPr>
          <p:txBody>
            <a:bodyPr spcFirstLastPara="1" wrap="square" lIns="182850" tIns="182850" rIns="182850" bIns="182850" anchor="ctr" anchorCtr="0">
              <a:noAutofit/>
            </a:bodyPr>
            <a:lstStyle/>
            <a:p>
              <a:endParaRPr sz="3600"/>
            </a:p>
          </p:txBody>
        </p:sp>
        <p:sp>
          <p:nvSpPr>
            <p:cNvPr id="1840" name="Google Shape;1840;p97"/>
            <p:cNvSpPr/>
            <p:nvPr/>
          </p:nvSpPr>
          <p:spPr>
            <a:xfrm>
              <a:off x="4143886" y="3536656"/>
              <a:ext cx="281570" cy="281570"/>
            </a:xfrm>
            <a:custGeom>
              <a:avLst/>
              <a:gdLst/>
              <a:ahLst/>
              <a:cxnLst/>
              <a:rect l="l" t="t" r="r" b="b"/>
              <a:pathLst>
                <a:path w="8276" h="8276" fill="none" extrusionOk="0">
                  <a:moveTo>
                    <a:pt x="8276" y="4144"/>
                  </a:moveTo>
                  <a:cubicBezTo>
                    <a:pt x="8276" y="6418"/>
                    <a:pt x="6418" y="8275"/>
                    <a:pt x="4132" y="8275"/>
                  </a:cubicBezTo>
                  <a:cubicBezTo>
                    <a:pt x="1846" y="8275"/>
                    <a:pt x="1" y="6418"/>
                    <a:pt x="1" y="4144"/>
                  </a:cubicBezTo>
                  <a:cubicBezTo>
                    <a:pt x="1" y="1858"/>
                    <a:pt x="1846" y="0"/>
                    <a:pt x="4132" y="0"/>
                  </a:cubicBezTo>
                  <a:cubicBezTo>
                    <a:pt x="6418" y="0"/>
                    <a:pt x="8276" y="1858"/>
                    <a:pt x="8276" y="4144"/>
                  </a:cubicBezTo>
                  <a:close/>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41" name="Google Shape;1841;p97"/>
            <p:cNvSpPr/>
            <p:nvPr/>
          </p:nvSpPr>
          <p:spPr>
            <a:xfrm>
              <a:off x="4405997" y="3484806"/>
              <a:ext cx="103326" cy="94821"/>
            </a:xfrm>
            <a:custGeom>
              <a:avLst/>
              <a:gdLst/>
              <a:ahLst/>
              <a:cxnLst/>
              <a:rect l="l" t="t" r="r" b="b"/>
              <a:pathLst>
                <a:path w="3037" h="2787" extrusionOk="0">
                  <a:moveTo>
                    <a:pt x="1655" y="0"/>
                  </a:moveTo>
                  <a:lnTo>
                    <a:pt x="1655" y="0"/>
                  </a:lnTo>
                  <a:cubicBezTo>
                    <a:pt x="0" y="1298"/>
                    <a:pt x="1167" y="2787"/>
                    <a:pt x="1167" y="2787"/>
                  </a:cubicBezTo>
                  <a:cubicBezTo>
                    <a:pt x="3036" y="1882"/>
                    <a:pt x="1655" y="1"/>
                    <a:pt x="1655"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842" name="Google Shape;1842;p97"/>
            <p:cNvSpPr/>
            <p:nvPr/>
          </p:nvSpPr>
          <p:spPr>
            <a:xfrm>
              <a:off x="4399499" y="3623346"/>
              <a:ext cx="92405" cy="38513"/>
            </a:xfrm>
            <a:custGeom>
              <a:avLst/>
              <a:gdLst/>
              <a:ahLst/>
              <a:cxnLst/>
              <a:rect l="l" t="t" r="r" b="b"/>
              <a:pathLst>
                <a:path w="2716" h="1132" extrusionOk="0">
                  <a:moveTo>
                    <a:pt x="1328" y="1"/>
                  </a:moveTo>
                  <a:cubicBezTo>
                    <a:pt x="890" y="1"/>
                    <a:pt x="413" y="144"/>
                    <a:pt x="1" y="596"/>
                  </a:cubicBezTo>
                  <a:cubicBezTo>
                    <a:pt x="1" y="596"/>
                    <a:pt x="463" y="1131"/>
                    <a:pt x="1211" y="1131"/>
                  </a:cubicBezTo>
                  <a:cubicBezTo>
                    <a:pt x="1632" y="1131"/>
                    <a:pt x="2144" y="961"/>
                    <a:pt x="2715" y="429"/>
                  </a:cubicBezTo>
                  <a:cubicBezTo>
                    <a:pt x="2715" y="421"/>
                    <a:pt x="2079" y="1"/>
                    <a:pt x="1328"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843" name="Google Shape;1843;p97"/>
            <p:cNvSpPr/>
            <p:nvPr/>
          </p:nvSpPr>
          <p:spPr>
            <a:xfrm>
              <a:off x="4310801" y="3615249"/>
              <a:ext cx="64030" cy="67671"/>
            </a:xfrm>
            <a:custGeom>
              <a:avLst/>
              <a:gdLst/>
              <a:ahLst/>
              <a:cxnLst/>
              <a:rect l="l" t="t" r="r" b="b"/>
              <a:pathLst>
                <a:path w="1882" h="1989" extrusionOk="0">
                  <a:moveTo>
                    <a:pt x="298" y="0"/>
                  </a:moveTo>
                  <a:lnTo>
                    <a:pt x="298" y="0"/>
                  </a:lnTo>
                  <a:cubicBezTo>
                    <a:pt x="0" y="1846"/>
                    <a:pt x="1643" y="1989"/>
                    <a:pt x="1643" y="1989"/>
                  </a:cubicBezTo>
                  <a:cubicBezTo>
                    <a:pt x="1881" y="334"/>
                    <a:pt x="298" y="0"/>
                    <a:pt x="298"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844" name="Google Shape;1844;p97"/>
            <p:cNvSpPr/>
            <p:nvPr/>
          </p:nvSpPr>
          <p:spPr>
            <a:xfrm>
              <a:off x="4343191" y="3515596"/>
              <a:ext cx="116697" cy="238226"/>
            </a:xfrm>
            <a:custGeom>
              <a:avLst/>
              <a:gdLst/>
              <a:ahLst/>
              <a:cxnLst/>
              <a:rect l="l" t="t" r="r" b="b"/>
              <a:pathLst>
                <a:path w="3430" h="7002" fill="none" extrusionOk="0">
                  <a:moveTo>
                    <a:pt x="405" y="7001"/>
                  </a:moveTo>
                  <a:cubicBezTo>
                    <a:pt x="405" y="7001"/>
                    <a:pt x="1" y="4965"/>
                    <a:pt x="1656" y="3763"/>
                  </a:cubicBezTo>
                  <a:cubicBezTo>
                    <a:pt x="3311" y="2572"/>
                    <a:pt x="3430" y="0"/>
                    <a:pt x="3430" y="0"/>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45" name="Google Shape;1845;p97"/>
            <p:cNvSpPr/>
            <p:nvPr/>
          </p:nvSpPr>
          <p:spPr>
            <a:xfrm>
              <a:off x="4010210" y="3588915"/>
              <a:ext cx="79443" cy="75802"/>
            </a:xfrm>
            <a:custGeom>
              <a:avLst/>
              <a:gdLst/>
              <a:ahLst/>
              <a:cxnLst/>
              <a:rect l="l" t="t" r="r" b="b"/>
              <a:pathLst>
                <a:path w="2335" h="2228" extrusionOk="0">
                  <a:moveTo>
                    <a:pt x="477" y="0"/>
                  </a:moveTo>
                  <a:cubicBezTo>
                    <a:pt x="465" y="0"/>
                    <a:pt x="1" y="2228"/>
                    <a:pt x="1822" y="2228"/>
                  </a:cubicBezTo>
                  <a:cubicBezTo>
                    <a:pt x="1845" y="2228"/>
                    <a:pt x="1869" y="2228"/>
                    <a:pt x="1894" y="2227"/>
                  </a:cubicBezTo>
                  <a:cubicBezTo>
                    <a:pt x="1894" y="2227"/>
                    <a:pt x="2334" y="560"/>
                    <a:pt x="477"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846" name="Google Shape;1846;p97"/>
            <p:cNvSpPr/>
            <p:nvPr/>
          </p:nvSpPr>
          <p:spPr>
            <a:xfrm>
              <a:off x="4081522" y="3608342"/>
              <a:ext cx="75156" cy="79851"/>
            </a:xfrm>
            <a:custGeom>
              <a:avLst/>
              <a:gdLst/>
              <a:ahLst/>
              <a:cxnLst/>
              <a:rect l="l" t="t" r="r" b="b"/>
              <a:pathLst>
                <a:path w="2209" h="2347" extrusionOk="0">
                  <a:moveTo>
                    <a:pt x="1179" y="1"/>
                  </a:moveTo>
                  <a:cubicBezTo>
                    <a:pt x="1179" y="1"/>
                    <a:pt x="1179" y="1"/>
                    <a:pt x="1179" y="1"/>
                  </a:cubicBezTo>
                  <a:cubicBezTo>
                    <a:pt x="0" y="1156"/>
                    <a:pt x="1179" y="2346"/>
                    <a:pt x="1179" y="2346"/>
                  </a:cubicBezTo>
                  <a:cubicBezTo>
                    <a:pt x="2208" y="938"/>
                    <a:pt x="1192" y="1"/>
                    <a:pt x="1179"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847" name="Google Shape;1847;p97"/>
            <p:cNvSpPr/>
            <p:nvPr/>
          </p:nvSpPr>
          <p:spPr>
            <a:xfrm>
              <a:off x="4050731" y="3634268"/>
              <a:ext cx="143439" cy="119147"/>
            </a:xfrm>
            <a:custGeom>
              <a:avLst/>
              <a:gdLst/>
              <a:ahLst/>
              <a:cxnLst/>
              <a:rect l="l" t="t" r="r" b="b"/>
              <a:pathLst>
                <a:path w="4216" h="3502" fill="none" extrusionOk="0">
                  <a:moveTo>
                    <a:pt x="0" y="1"/>
                  </a:moveTo>
                  <a:cubicBezTo>
                    <a:pt x="0" y="1"/>
                    <a:pt x="584" y="1287"/>
                    <a:pt x="2084" y="1561"/>
                  </a:cubicBezTo>
                  <a:cubicBezTo>
                    <a:pt x="3584" y="1846"/>
                    <a:pt x="4168" y="2537"/>
                    <a:pt x="4215" y="3501"/>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48" name="Google Shape;1848;p97"/>
            <p:cNvSpPr/>
            <p:nvPr/>
          </p:nvSpPr>
          <p:spPr>
            <a:xfrm>
              <a:off x="4050731" y="3496544"/>
              <a:ext cx="106150" cy="73353"/>
            </a:xfrm>
            <a:custGeom>
              <a:avLst/>
              <a:gdLst/>
              <a:ahLst/>
              <a:cxnLst/>
              <a:rect l="l" t="t" r="r" b="b"/>
              <a:pathLst>
                <a:path w="3120" h="2156" fill="none" extrusionOk="0">
                  <a:moveTo>
                    <a:pt x="3120" y="953"/>
                  </a:moveTo>
                  <a:cubicBezTo>
                    <a:pt x="3120" y="953"/>
                    <a:pt x="1917" y="132"/>
                    <a:pt x="1358" y="1144"/>
                  </a:cubicBezTo>
                  <a:cubicBezTo>
                    <a:pt x="786" y="2156"/>
                    <a:pt x="2679" y="1346"/>
                    <a:pt x="1501" y="667"/>
                  </a:cubicBezTo>
                  <a:cubicBezTo>
                    <a:pt x="322" y="1"/>
                    <a:pt x="0" y="1191"/>
                    <a:pt x="0" y="1191"/>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49" name="Google Shape;1849;p97"/>
            <p:cNvSpPr/>
            <p:nvPr/>
          </p:nvSpPr>
          <p:spPr>
            <a:xfrm>
              <a:off x="4512114" y="3663868"/>
              <a:ext cx="106150" cy="73353"/>
            </a:xfrm>
            <a:custGeom>
              <a:avLst/>
              <a:gdLst/>
              <a:ahLst/>
              <a:cxnLst/>
              <a:rect l="l" t="t" r="r" b="b"/>
              <a:pathLst>
                <a:path w="3120" h="2156" fill="none" extrusionOk="0">
                  <a:moveTo>
                    <a:pt x="1" y="953"/>
                  </a:moveTo>
                  <a:cubicBezTo>
                    <a:pt x="1" y="953"/>
                    <a:pt x="1203" y="131"/>
                    <a:pt x="1763" y="1143"/>
                  </a:cubicBezTo>
                  <a:cubicBezTo>
                    <a:pt x="2334" y="2155"/>
                    <a:pt x="441" y="1334"/>
                    <a:pt x="1620" y="667"/>
                  </a:cubicBezTo>
                  <a:cubicBezTo>
                    <a:pt x="2799" y="0"/>
                    <a:pt x="3120" y="1191"/>
                    <a:pt x="3120" y="1191"/>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50" name="Google Shape;1850;p97"/>
            <p:cNvSpPr/>
            <p:nvPr/>
          </p:nvSpPr>
          <p:spPr>
            <a:xfrm>
              <a:off x="4413278" y="3346265"/>
              <a:ext cx="83491" cy="113873"/>
            </a:xfrm>
            <a:custGeom>
              <a:avLst/>
              <a:gdLst/>
              <a:ahLst/>
              <a:cxnLst/>
              <a:rect l="l" t="t" r="r" b="b"/>
              <a:pathLst>
                <a:path w="2454" h="3347" fill="none" extrusionOk="0">
                  <a:moveTo>
                    <a:pt x="381" y="3346"/>
                  </a:moveTo>
                  <a:cubicBezTo>
                    <a:pt x="381" y="3346"/>
                    <a:pt x="0" y="2429"/>
                    <a:pt x="727" y="1858"/>
                  </a:cubicBezTo>
                  <a:cubicBezTo>
                    <a:pt x="1453" y="1310"/>
                    <a:pt x="1858" y="1751"/>
                    <a:pt x="1655" y="2072"/>
                  </a:cubicBezTo>
                  <a:cubicBezTo>
                    <a:pt x="1441" y="2394"/>
                    <a:pt x="679" y="1394"/>
                    <a:pt x="1155" y="703"/>
                  </a:cubicBezTo>
                  <a:cubicBezTo>
                    <a:pt x="1632" y="1"/>
                    <a:pt x="2453" y="72"/>
                    <a:pt x="2453" y="72"/>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51" name="Google Shape;1851;p97"/>
            <p:cNvSpPr/>
            <p:nvPr/>
          </p:nvSpPr>
          <p:spPr>
            <a:xfrm>
              <a:off x="4163755" y="3432955"/>
              <a:ext cx="124795" cy="302630"/>
            </a:xfrm>
            <a:custGeom>
              <a:avLst/>
              <a:gdLst/>
              <a:ahLst/>
              <a:cxnLst/>
              <a:rect l="l" t="t" r="r" b="b"/>
              <a:pathLst>
                <a:path w="3668" h="8895" fill="none" extrusionOk="0">
                  <a:moveTo>
                    <a:pt x="3667" y="0"/>
                  </a:moveTo>
                  <a:lnTo>
                    <a:pt x="0" y="8894"/>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52" name="Google Shape;1852;p97"/>
            <p:cNvSpPr/>
            <p:nvPr/>
          </p:nvSpPr>
          <p:spPr>
            <a:xfrm>
              <a:off x="4288516" y="3432955"/>
              <a:ext cx="125611" cy="302630"/>
            </a:xfrm>
            <a:custGeom>
              <a:avLst/>
              <a:gdLst/>
              <a:ahLst/>
              <a:cxnLst/>
              <a:rect l="l" t="t" r="r" b="b"/>
              <a:pathLst>
                <a:path w="3692" h="8895" fill="none" extrusionOk="0">
                  <a:moveTo>
                    <a:pt x="0" y="0"/>
                  </a:moveTo>
                  <a:lnTo>
                    <a:pt x="3691" y="8894"/>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53" name="Google Shape;1853;p97"/>
            <p:cNvSpPr/>
            <p:nvPr/>
          </p:nvSpPr>
          <p:spPr>
            <a:xfrm>
              <a:off x="4085979" y="3735554"/>
              <a:ext cx="406331" cy="161641"/>
            </a:xfrm>
            <a:custGeom>
              <a:avLst/>
              <a:gdLst/>
              <a:ahLst/>
              <a:cxnLst/>
              <a:rect l="l" t="t" r="r" b="b"/>
              <a:pathLst>
                <a:path w="11943" h="4751" extrusionOk="0">
                  <a:moveTo>
                    <a:pt x="0" y="0"/>
                  </a:moveTo>
                  <a:cubicBezTo>
                    <a:pt x="631" y="2727"/>
                    <a:pt x="3060" y="4751"/>
                    <a:pt x="5977" y="4751"/>
                  </a:cubicBezTo>
                  <a:cubicBezTo>
                    <a:pt x="8894" y="4751"/>
                    <a:pt x="11311" y="2727"/>
                    <a:pt x="11942"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grpSp>
      <p:grpSp>
        <p:nvGrpSpPr>
          <p:cNvPr id="1854" name="Google Shape;1854;p97"/>
          <p:cNvGrpSpPr/>
          <p:nvPr/>
        </p:nvGrpSpPr>
        <p:grpSpPr>
          <a:xfrm>
            <a:off x="12372648" y="3605636"/>
            <a:ext cx="4622060" cy="4519060"/>
            <a:chOff x="5629161" y="1768466"/>
            <a:chExt cx="2380297" cy="2327253"/>
          </a:xfrm>
        </p:grpSpPr>
        <p:sp>
          <p:nvSpPr>
            <p:cNvPr id="1855" name="Google Shape;1855;p97"/>
            <p:cNvSpPr/>
            <p:nvPr/>
          </p:nvSpPr>
          <p:spPr>
            <a:xfrm>
              <a:off x="7710854" y="2606241"/>
              <a:ext cx="292968" cy="141840"/>
            </a:xfrm>
            <a:custGeom>
              <a:avLst/>
              <a:gdLst/>
              <a:ahLst/>
              <a:cxnLst/>
              <a:rect l="l" t="t" r="r" b="b"/>
              <a:pathLst>
                <a:path w="8611" h="4169" extrusionOk="0">
                  <a:moveTo>
                    <a:pt x="3743" y="1"/>
                  </a:moveTo>
                  <a:cubicBezTo>
                    <a:pt x="1509" y="1"/>
                    <a:pt x="1919" y="2763"/>
                    <a:pt x="1919" y="2763"/>
                  </a:cubicBezTo>
                  <a:cubicBezTo>
                    <a:pt x="1919" y="2763"/>
                    <a:pt x="1728" y="2722"/>
                    <a:pt x="1468" y="2722"/>
                  </a:cubicBezTo>
                  <a:cubicBezTo>
                    <a:pt x="899" y="2722"/>
                    <a:pt x="1" y="2919"/>
                    <a:pt x="50" y="4168"/>
                  </a:cubicBezTo>
                  <a:lnTo>
                    <a:pt x="8610" y="4168"/>
                  </a:lnTo>
                  <a:cubicBezTo>
                    <a:pt x="8610" y="4168"/>
                    <a:pt x="8279" y="2233"/>
                    <a:pt x="7115" y="2233"/>
                  </a:cubicBezTo>
                  <a:cubicBezTo>
                    <a:pt x="6901" y="2233"/>
                    <a:pt x="6658" y="2298"/>
                    <a:pt x="6384" y="2454"/>
                  </a:cubicBezTo>
                  <a:cubicBezTo>
                    <a:pt x="6384" y="2454"/>
                    <a:pt x="6110" y="25"/>
                    <a:pt x="3800" y="1"/>
                  </a:cubicBezTo>
                  <a:cubicBezTo>
                    <a:pt x="3781" y="1"/>
                    <a:pt x="3762" y="1"/>
                    <a:pt x="3743" y="1"/>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1856" name="Google Shape;1856;p97"/>
            <p:cNvSpPr/>
            <p:nvPr/>
          </p:nvSpPr>
          <p:spPr>
            <a:xfrm flipH="1">
              <a:off x="5691791" y="3207369"/>
              <a:ext cx="203693" cy="98903"/>
            </a:xfrm>
            <a:custGeom>
              <a:avLst/>
              <a:gdLst/>
              <a:ahLst/>
              <a:cxnLst/>
              <a:rect l="l" t="t" r="r" b="b"/>
              <a:pathLst>
                <a:path w="5987" h="2907" extrusionOk="0">
                  <a:moveTo>
                    <a:pt x="2624" y="1"/>
                  </a:moveTo>
                  <a:cubicBezTo>
                    <a:pt x="1049" y="1"/>
                    <a:pt x="1343" y="1930"/>
                    <a:pt x="1343" y="1930"/>
                  </a:cubicBezTo>
                  <a:cubicBezTo>
                    <a:pt x="1343" y="1930"/>
                    <a:pt x="1211" y="1902"/>
                    <a:pt x="1031" y="1902"/>
                  </a:cubicBezTo>
                  <a:cubicBezTo>
                    <a:pt x="634" y="1902"/>
                    <a:pt x="1" y="2037"/>
                    <a:pt x="34" y="2906"/>
                  </a:cubicBezTo>
                  <a:lnTo>
                    <a:pt x="5987" y="2906"/>
                  </a:lnTo>
                  <a:cubicBezTo>
                    <a:pt x="5987" y="2906"/>
                    <a:pt x="5766" y="1559"/>
                    <a:pt x="4954" y="1559"/>
                  </a:cubicBezTo>
                  <a:cubicBezTo>
                    <a:pt x="4804" y="1559"/>
                    <a:pt x="4633" y="1605"/>
                    <a:pt x="4439" y="1715"/>
                  </a:cubicBezTo>
                  <a:cubicBezTo>
                    <a:pt x="4439" y="1715"/>
                    <a:pt x="4248" y="37"/>
                    <a:pt x="2653" y="1"/>
                  </a:cubicBezTo>
                  <a:cubicBezTo>
                    <a:pt x="2643" y="1"/>
                    <a:pt x="2634" y="1"/>
                    <a:pt x="2624" y="1"/>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1857" name="Google Shape;1857;p97"/>
            <p:cNvSpPr/>
            <p:nvPr/>
          </p:nvSpPr>
          <p:spPr>
            <a:xfrm flipH="1">
              <a:off x="5629161" y="2163395"/>
              <a:ext cx="502342" cy="182361"/>
            </a:xfrm>
            <a:custGeom>
              <a:avLst/>
              <a:gdLst/>
              <a:ahLst/>
              <a:cxnLst/>
              <a:rect l="l" t="t" r="r" b="b"/>
              <a:pathLst>
                <a:path w="14765" h="5360" extrusionOk="0">
                  <a:moveTo>
                    <a:pt x="9960" y="1"/>
                  </a:moveTo>
                  <a:cubicBezTo>
                    <a:pt x="9947" y="1"/>
                    <a:pt x="9933" y="1"/>
                    <a:pt x="9919" y="1"/>
                  </a:cubicBezTo>
                  <a:cubicBezTo>
                    <a:pt x="7776" y="49"/>
                    <a:pt x="7716" y="3561"/>
                    <a:pt x="7716" y="3561"/>
                  </a:cubicBezTo>
                  <a:cubicBezTo>
                    <a:pt x="7716" y="3561"/>
                    <a:pt x="7137" y="740"/>
                    <a:pt x="5197" y="740"/>
                  </a:cubicBezTo>
                  <a:cubicBezTo>
                    <a:pt x="5074" y="740"/>
                    <a:pt x="4945" y="751"/>
                    <a:pt x="4811" y="775"/>
                  </a:cubicBezTo>
                  <a:cubicBezTo>
                    <a:pt x="2549" y="1156"/>
                    <a:pt x="2323" y="4121"/>
                    <a:pt x="2323" y="4121"/>
                  </a:cubicBezTo>
                  <a:cubicBezTo>
                    <a:pt x="2007" y="3975"/>
                    <a:pt x="1732" y="3915"/>
                    <a:pt x="1492" y="3915"/>
                  </a:cubicBezTo>
                  <a:cubicBezTo>
                    <a:pt x="321" y="3915"/>
                    <a:pt x="1" y="5359"/>
                    <a:pt x="1" y="5359"/>
                  </a:cubicBezTo>
                  <a:lnTo>
                    <a:pt x="14765" y="5359"/>
                  </a:lnTo>
                  <a:cubicBezTo>
                    <a:pt x="14586" y="3597"/>
                    <a:pt x="12610" y="3585"/>
                    <a:pt x="12610" y="3585"/>
                  </a:cubicBezTo>
                  <a:cubicBezTo>
                    <a:pt x="12610" y="3585"/>
                    <a:pt x="12069" y="1"/>
                    <a:pt x="9960" y="1"/>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1858" name="Google Shape;1858;p97"/>
            <p:cNvSpPr/>
            <p:nvPr/>
          </p:nvSpPr>
          <p:spPr>
            <a:xfrm flipH="1">
              <a:off x="6517764" y="2013550"/>
              <a:ext cx="998912" cy="1175130"/>
            </a:xfrm>
            <a:custGeom>
              <a:avLst/>
              <a:gdLst/>
              <a:ahLst/>
              <a:cxnLst/>
              <a:rect l="l" t="t" r="r" b="b"/>
              <a:pathLst>
                <a:path w="23706" h="25119" extrusionOk="0">
                  <a:moveTo>
                    <a:pt x="13895" y="0"/>
                  </a:moveTo>
                  <a:cubicBezTo>
                    <a:pt x="6549" y="0"/>
                    <a:pt x="2548" y="2786"/>
                    <a:pt x="2036" y="9644"/>
                  </a:cubicBezTo>
                  <a:lnTo>
                    <a:pt x="1738" y="13502"/>
                  </a:lnTo>
                  <a:cubicBezTo>
                    <a:pt x="1738" y="13502"/>
                    <a:pt x="1310" y="18776"/>
                    <a:pt x="0" y="22146"/>
                  </a:cubicBezTo>
                  <a:cubicBezTo>
                    <a:pt x="0" y="22146"/>
                    <a:pt x="3736" y="25118"/>
                    <a:pt x="11422" y="25118"/>
                  </a:cubicBezTo>
                  <a:cubicBezTo>
                    <a:pt x="14764" y="25118"/>
                    <a:pt x="18852" y="24556"/>
                    <a:pt x="23705" y="22943"/>
                  </a:cubicBezTo>
                  <a:cubicBezTo>
                    <a:pt x="23705" y="22943"/>
                    <a:pt x="21134" y="18621"/>
                    <a:pt x="21360" y="12644"/>
                  </a:cubicBezTo>
                  <a:cubicBezTo>
                    <a:pt x="21562" y="6691"/>
                    <a:pt x="21253" y="0"/>
                    <a:pt x="13895"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859" name="Google Shape;1859;p97"/>
            <p:cNvSpPr/>
            <p:nvPr/>
          </p:nvSpPr>
          <p:spPr>
            <a:xfrm flipH="1">
              <a:off x="6948119" y="2687992"/>
              <a:ext cx="139356" cy="170997"/>
            </a:xfrm>
            <a:custGeom>
              <a:avLst/>
              <a:gdLst/>
              <a:ahLst/>
              <a:cxnLst/>
              <a:rect l="l" t="t" r="r" b="b"/>
              <a:pathLst>
                <a:path w="4096" h="5026" extrusionOk="0">
                  <a:moveTo>
                    <a:pt x="4012" y="1"/>
                  </a:moveTo>
                  <a:lnTo>
                    <a:pt x="274" y="239"/>
                  </a:lnTo>
                  <a:lnTo>
                    <a:pt x="0" y="4871"/>
                  </a:lnTo>
                  <a:lnTo>
                    <a:pt x="4096" y="5025"/>
                  </a:lnTo>
                  <a:lnTo>
                    <a:pt x="4012" y="1"/>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60" name="Google Shape;1860;p97"/>
            <p:cNvSpPr/>
            <p:nvPr/>
          </p:nvSpPr>
          <p:spPr>
            <a:xfrm flipH="1">
              <a:off x="6950127" y="2687992"/>
              <a:ext cx="131293" cy="68249"/>
            </a:xfrm>
            <a:custGeom>
              <a:avLst/>
              <a:gdLst/>
              <a:ahLst/>
              <a:cxnLst/>
              <a:rect l="l" t="t" r="r" b="b"/>
              <a:pathLst>
                <a:path w="3859" h="2006" extrusionOk="0">
                  <a:moveTo>
                    <a:pt x="3834" y="1"/>
                  </a:moveTo>
                  <a:lnTo>
                    <a:pt x="96" y="251"/>
                  </a:lnTo>
                  <a:lnTo>
                    <a:pt x="1" y="1799"/>
                  </a:lnTo>
                  <a:cubicBezTo>
                    <a:pt x="469" y="1907"/>
                    <a:pt x="1085" y="2006"/>
                    <a:pt x="1762" y="2006"/>
                  </a:cubicBezTo>
                  <a:cubicBezTo>
                    <a:pt x="2429" y="2006"/>
                    <a:pt x="3155" y="1910"/>
                    <a:pt x="3858" y="1632"/>
                  </a:cubicBezTo>
                  <a:lnTo>
                    <a:pt x="3834" y="1"/>
                  </a:ln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1861" name="Google Shape;1861;p97"/>
            <p:cNvSpPr/>
            <p:nvPr/>
          </p:nvSpPr>
          <p:spPr>
            <a:xfrm flipH="1">
              <a:off x="6637019" y="2191362"/>
              <a:ext cx="689228" cy="529322"/>
            </a:xfrm>
            <a:custGeom>
              <a:avLst/>
              <a:gdLst/>
              <a:ahLst/>
              <a:cxnLst/>
              <a:rect l="l" t="t" r="r" b="b"/>
              <a:pathLst>
                <a:path w="20258" h="15558" extrusionOk="0">
                  <a:moveTo>
                    <a:pt x="12828" y="1"/>
                  </a:moveTo>
                  <a:cubicBezTo>
                    <a:pt x="10959" y="3932"/>
                    <a:pt x="7548" y="4759"/>
                    <a:pt x="5008" y="4759"/>
                  </a:cubicBezTo>
                  <a:cubicBezTo>
                    <a:pt x="3164" y="4759"/>
                    <a:pt x="1779" y="4323"/>
                    <a:pt x="1779" y="4323"/>
                  </a:cubicBezTo>
                  <a:lnTo>
                    <a:pt x="1779" y="4323"/>
                  </a:lnTo>
                  <a:cubicBezTo>
                    <a:pt x="1779" y="4323"/>
                    <a:pt x="2017" y="5906"/>
                    <a:pt x="1363" y="6014"/>
                  </a:cubicBezTo>
                  <a:cubicBezTo>
                    <a:pt x="1351" y="6015"/>
                    <a:pt x="1340" y="6016"/>
                    <a:pt x="1329" y="6016"/>
                  </a:cubicBezTo>
                  <a:cubicBezTo>
                    <a:pt x="852" y="6016"/>
                    <a:pt x="624" y="4323"/>
                    <a:pt x="624" y="4323"/>
                  </a:cubicBezTo>
                  <a:lnTo>
                    <a:pt x="624" y="4323"/>
                  </a:lnTo>
                  <a:cubicBezTo>
                    <a:pt x="624" y="4324"/>
                    <a:pt x="1" y="15558"/>
                    <a:pt x="8990" y="15558"/>
                  </a:cubicBezTo>
                  <a:cubicBezTo>
                    <a:pt x="9125" y="15558"/>
                    <a:pt x="9261" y="15555"/>
                    <a:pt x="9399" y="15550"/>
                  </a:cubicBezTo>
                  <a:cubicBezTo>
                    <a:pt x="20257" y="15193"/>
                    <a:pt x="17543" y="4229"/>
                    <a:pt x="17543" y="4228"/>
                  </a:cubicBezTo>
                  <a:lnTo>
                    <a:pt x="17543" y="4228"/>
                  </a:lnTo>
                  <a:cubicBezTo>
                    <a:pt x="17543" y="4228"/>
                    <a:pt x="17637" y="5550"/>
                    <a:pt x="17186" y="5550"/>
                  </a:cubicBezTo>
                  <a:cubicBezTo>
                    <a:pt x="17182" y="5550"/>
                    <a:pt x="17178" y="5549"/>
                    <a:pt x="17174" y="5549"/>
                  </a:cubicBezTo>
                  <a:cubicBezTo>
                    <a:pt x="16710" y="5513"/>
                    <a:pt x="16805" y="4299"/>
                    <a:pt x="16805" y="4299"/>
                  </a:cubicBezTo>
                  <a:cubicBezTo>
                    <a:pt x="13555" y="2930"/>
                    <a:pt x="12828" y="1"/>
                    <a:pt x="12828"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62" name="Google Shape;1862;p97"/>
            <p:cNvSpPr/>
            <p:nvPr/>
          </p:nvSpPr>
          <p:spPr>
            <a:xfrm flipH="1">
              <a:off x="7280692" y="2307618"/>
              <a:ext cx="210837" cy="204952"/>
            </a:xfrm>
            <a:custGeom>
              <a:avLst/>
              <a:gdLst/>
              <a:ahLst/>
              <a:cxnLst/>
              <a:rect l="l" t="t" r="r" b="b"/>
              <a:pathLst>
                <a:path w="6197" h="6024" extrusionOk="0">
                  <a:moveTo>
                    <a:pt x="3081" y="0"/>
                  </a:moveTo>
                  <a:cubicBezTo>
                    <a:pt x="2296" y="0"/>
                    <a:pt x="1501" y="378"/>
                    <a:pt x="1006" y="1620"/>
                  </a:cubicBezTo>
                  <a:cubicBezTo>
                    <a:pt x="1" y="4149"/>
                    <a:pt x="1911" y="6024"/>
                    <a:pt x="3878" y="6024"/>
                  </a:cubicBezTo>
                  <a:cubicBezTo>
                    <a:pt x="4708" y="6024"/>
                    <a:pt x="5549" y="5690"/>
                    <a:pt x="6185" y="4930"/>
                  </a:cubicBezTo>
                  <a:cubicBezTo>
                    <a:pt x="6197" y="4930"/>
                    <a:pt x="5744" y="3847"/>
                    <a:pt x="5482" y="906"/>
                  </a:cubicBezTo>
                  <a:cubicBezTo>
                    <a:pt x="5482" y="906"/>
                    <a:pt x="4295" y="0"/>
                    <a:pt x="3081"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63" name="Google Shape;1863;p97"/>
            <p:cNvSpPr/>
            <p:nvPr/>
          </p:nvSpPr>
          <p:spPr>
            <a:xfrm flipH="1">
              <a:off x="7361291" y="2364742"/>
              <a:ext cx="59165" cy="52293"/>
            </a:xfrm>
            <a:custGeom>
              <a:avLst/>
              <a:gdLst/>
              <a:ahLst/>
              <a:cxnLst/>
              <a:rect l="l" t="t" r="r" b="b"/>
              <a:pathLst>
                <a:path w="1739" h="1537" fill="none" extrusionOk="0">
                  <a:moveTo>
                    <a:pt x="0" y="1537"/>
                  </a:moveTo>
                  <a:cubicBezTo>
                    <a:pt x="0" y="1537"/>
                    <a:pt x="369" y="108"/>
                    <a:pt x="1738" y="1"/>
                  </a:cubicBezTo>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64" name="Google Shape;1864;p97"/>
            <p:cNvSpPr/>
            <p:nvPr/>
          </p:nvSpPr>
          <p:spPr>
            <a:xfrm flipH="1">
              <a:off x="7366973" y="2376888"/>
              <a:ext cx="27558" cy="53926"/>
            </a:xfrm>
            <a:custGeom>
              <a:avLst/>
              <a:gdLst/>
              <a:ahLst/>
              <a:cxnLst/>
              <a:rect l="l" t="t" r="r" b="b"/>
              <a:pathLst>
                <a:path w="810" h="1585" fill="none" extrusionOk="0">
                  <a:moveTo>
                    <a:pt x="810" y="1584"/>
                  </a:moveTo>
                  <a:cubicBezTo>
                    <a:pt x="810" y="1584"/>
                    <a:pt x="131" y="1037"/>
                    <a:pt x="0" y="1"/>
                  </a:cubicBezTo>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65" name="Google Shape;1865;p97"/>
            <p:cNvSpPr/>
            <p:nvPr/>
          </p:nvSpPr>
          <p:spPr>
            <a:xfrm flipH="1">
              <a:off x="6613471" y="2308604"/>
              <a:ext cx="124420" cy="201209"/>
            </a:xfrm>
            <a:custGeom>
              <a:avLst/>
              <a:gdLst/>
              <a:ahLst/>
              <a:cxnLst/>
              <a:rect l="l" t="t" r="r" b="b"/>
              <a:pathLst>
                <a:path w="3657" h="5914" extrusionOk="0">
                  <a:moveTo>
                    <a:pt x="1605" y="0"/>
                  </a:moveTo>
                  <a:cubicBezTo>
                    <a:pt x="834" y="0"/>
                    <a:pt x="250" y="794"/>
                    <a:pt x="250" y="794"/>
                  </a:cubicBezTo>
                  <a:cubicBezTo>
                    <a:pt x="441" y="2579"/>
                    <a:pt x="12" y="5782"/>
                    <a:pt x="0" y="5782"/>
                  </a:cubicBezTo>
                  <a:cubicBezTo>
                    <a:pt x="234" y="5872"/>
                    <a:pt x="457" y="5913"/>
                    <a:pt x="667" y="5913"/>
                  </a:cubicBezTo>
                  <a:cubicBezTo>
                    <a:pt x="2824" y="5913"/>
                    <a:pt x="3657" y="1545"/>
                    <a:pt x="2572" y="460"/>
                  </a:cubicBezTo>
                  <a:cubicBezTo>
                    <a:pt x="2237" y="122"/>
                    <a:pt x="1907" y="0"/>
                    <a:pt x="1605"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66" name="Google Shape;1866;p97"/>
            <p:cNvSpPr/>
            <p:nvPr/>
          </p:nvSpPr>
          <p:spPr>
            <a:xfrm flipH="1">
              <a:off x="6939613" y="2404447"/>
              <a:ext cx="35656" cy="61206"/>
            </a:xfrm>
            <a:custGeom>
              <a:avLst/>
              <a:gdLst/>
              <a:ahLst/>
              <a:cxnLst/>
              <a:rect l="l" t="t" r="r" b="b"/>
              <a:pathLst>
                <a:path w="1048" h="1799" fill="none" extrusionOk="0">
                  <a:moveTo>
                    <a:pt x="0" y="1"/>
                  </a:moveTo>
                  <a:cubicBezTo>
                    <a:pt x="0" y="1"/>
                    <a:pt x="250" y="608"/>
                    <a:pt x="500" y="774"/>
                  </a:cubicBezTo>
                  <a:cubicBezTo>
                    <a:pt x="964" y="1072"/>
                    <a:pt x="1048" y="1798"/>
                    <a:pt x="250" y="1632"/>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67" name="Google Shape;1867;p97"/>
            <p:cNvSpPr/>
            <p:nvPr/>
          </p:nvSpPr>
          <p:spPr>
            <a:xfrm flipH="1">
              <a:off x="6959857" y="2514238"/>
              <a:ext cx="95229" cy="26742"/>
            </a:xfrm>
            <a:custGeom>
              <a:avLst/>
              <a:gdLst/>
              <a:ahLst/>
              <a:cxnLst/>
              <a:rect l="l" t="t" r="r" b="b"/>
              <a:pathLst>
                <a:path w="2799" h="786" fill="none" extrusionOk="0">
                  <a:moveTo>
                    <a:pt x="1" y="476"/>
                  </a:moveTo>
                  <a:cubicBezTo>
                    <a:pt x="691" y="786"/>
                    <a:pt x="1846" y="0"/>
                    <a:pt x="2799" y="405"/>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68" name="Google Shape;1868;p97"/>
            <p:cNvSpPr/>
            <p:nvPr/>
          </p:nvSpPr>
          <p:spPr>
            <a:xfrm flipH="1">
              <a:off x="6866294" y="2191362"/>
              <a:ext cx="29191" cy="95637"/>
            </a:xfrm>
            <a:custGeom>
              <a:avLst/>
              <a:gdLst/>
              <a:ahLst/>
              <a:cxnLst/>
              <a:rect l="l" t="t" r="r" b="b"/>
              <a:pathLst>
                <a:path w="858" h="2811" fill="none" extrusionOk="0">
                  <a:moveTo>
                    <a:pt x="179" y="1"/>
                  </a:moveTo>
                  <a:cubicBezTo>
                    <a:pt x="179" y="1"/>
                    <a:pt x="1" y="1394"/>
                    <a:pt x="858" y="2811"/>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69" name="Google Shape;1869;p97"/>
            <p:cNvSpPr/>
            <p:nvPr/>
          </p:nvSpPr>
          <p:spPr>
            <a:xfrm flipH="1">
              <a:off x="7093532" y="2398765"/>
              <a:ext cx="16229" cy="26367"/>
            </a:xfrm>
            <a:custGeom>
              <a:avLst/>
              <a:gdLst/>
              <a:ahLst/>
              <a:cxnLst/>
              <a:rect l="l" t="t" r="r" b="b"/>
              <a:pathLst>
                <a:path w="477" h="775" extrusionOk="0">
                  <a:moveTo>
                    <a:pt x="238" y="1"/>
                  </a:moveTo>
                  <a:cubicBezTo>
                    <a:pt x="107" y="1"/>
                    <a:pt x="0" y="179"/>
                    <a:pt x="0" y="394"/>
                  </a:cubicBezTo>
                  <a:cubicBezTo>
                    <a:pt x="0" y="608"/>
                    <a:pt x="107" y="775"/>
                    <a:pt x="238" y="775"/>
                  </a:cubicBezTo>
                  <a:cubicBezTo>
                    <a:pt x="369" y="775"/>
                    <a:pt x="476" y="608"/>
                    <a:pt x="476" y="394"/>
                  </a:cubicBezTo>
                  <a:cubicBezTo>
                    <a:pt x="476" y="179"/>
                    <a:pt x="369" y="1"/>
                    <a:pt x="238"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870" name="Google Shape;1870;p97"/>
            <p:cNvSpPr/>
            <p:nvPr/>
          </p:nvSpPr>
          <p:spPr>
            <a:xfrm flipH="1">
              <a:off x="6822948" y="2400772"/>
              <a:ext cx="16229" cy="26401"/>
            </a:xfrm>
            <a:custGeom>
              <a:avLst/>
              <a:gdLst/>
              <a:ahLst/>
              <a:cxnLst/>
              <a:rect l="l" t="t" r="r" b="b"/>
              <a:pathLst>
                <a:path w="477" h="776" extrusionOk="0">
                  <a:moveTo>
                    <a:pt x="251" y="1"/>
                  </a:moveTo>
                  <a:cubicBezTo>
                    <a:pt x="247" y="1"/>
                    <a:pt x="243" y="1"/>
                    <a:pt x="239" y="1"/>
                  </a:cubicBezTo>
                  <a:cubicBezTo>
                    <a:pt x="108" y="1"/>
                    <a:pt x="1" y="168"/>
                    <a:pt x="1" y="394"/>
                  </a:cubicBezTo>
                  <a:cubicBezTo>
                    <a:pt x="1" y="597"/>
                    <a:pt x="108" y="775"/>
                    <a:pt x="239" y="775"/>
                  </a:cubicBezTo>
                  <a:cubicBezTo>
                    <a:pt x="370" y="775"/>
                    <a:pt x="477" y="609"/>
                    <a:pt x="477" y="394"/>
                  </a:cubicBezTo>
                  <a:cubicBezTo>
                    <a:pt x="477" y="175"/>
                    <a:pt x="376" y="1"/>
                    <a:pt x="251"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871" name="Google Shape;1871;p97"/>
            <p:cNvSpPr/>
            <p:nvPr/>
          </p:nvSpPr>
          <p:spPr>
            <a:xfrm flipH="1">
              <a:off x="7071247" y="2370424"/>
              <a:ext cx="87540" cy="13813"/>
            </a:xfrm>
            <a:custGeom>
              <a:avLst/>
              <a:gdLst/>
              <a:ahLst/>
              <a:cxnLst/>
              <a:rect l="l" t="t" r="r" b="b"/>
              <a:pathLst>
                <a:path w="2573" h="406" fill="none" extrusionOk="0">
                  <a:moveTo>
                    <a:pt x="1" y="405"/>
                  </a:moveTo>
                  <a:cubicBezTo>
                    <a:pt x="1" y="405"/>
                    <a:pt x="1346" y="0"/>
                    <a:pt x="2572" y="227"/>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72" name="Google Shape;1872;p97"/>
            <p:cNvSpPr/>
            <p:nvPr/>
          </p:nvSpPr>
          <p:spPr>
            <a:xfrm flipH="1">
              <a:off x="6788926" y="2305610"/>
              <a:ext cx="83865" cy="45012"/>
            </a:xfrm>
            <a:custGeom>
              <a:avLst/>
              <a:gdLst/>
              <a:ahLst/>
              <a:cxnLst/>
              <a:rect l="l" t="t" r="r" b="b"/>
              <a:pathLst>
                <a:path w="2465" h="1323" fill="none" extrusionOk="0">
                  <a:moveTo>
                    <a:pt x="0" y="1322"/>
                  </a:moveTo>
                  <a:cubicBezTo>
                    <a:pt x="0" y="1322"/>
                    <a:pt x="870" y="0"/>
                    <a:pt x="2465" y="1322"/>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73" name="Google Shape;1873;p97"/>
            <p:cNvSpPr/>
            <p:nvPr/>
          </p:nvSpPr>
          <p:spPr>
            <a:xfrm flipH="1">
              <a:off x="6758544" y="2559999"/>
              <a:ext cx="121154" cy="120338"/>
            </a:xfrm>
            <a:custGeom>
              <a:avLst/>
              <a:gdLst/>
              <a:ahLst/>
              <a:cxnLst/>
              <a:rect l="l" t="t" r="r" b="b"/>
              <a:pathLst>
                <a:path w="3561" h="3537" extrusionOk="0">
                  <a:moveTo>
                    <a:pt x="1846" y="1"/>
                  </a:moveTo>
                  <a:cubicBezTo>
                    <a:pt x="822" y="1"/>
                    <a:pt x="1" y="834"/>
                    <a:pt x="1" y="1846"/>
                  </a:cubicBezTo>
                  <a:cubicBezTo>
                    <a:pt x="1" y="2596"/>
                    <a:pt x="465" y="3251"/>
                    <a:pt x="1120" y="3537"/>
                  </a:cubicBezTo>
                  <a:cubicBezTo>
                    <a:pt x="2216" y="2882"/>
                    <a:pt x="3001" y="2048"/>
                    <a:pt x="3561" y="1132"/>
                  </a:cubicBezTo>
                  <a:cubicBezTo>
                    <a:pt x="3275" y="453"/>
                    <a:pt x="2620" y="1"/>
                    <a:pt x="1846" y="1"/>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1874" name="Google Shape;1874;p97"/>
            <p:cNvSpPr/>
            <p:nvPr/>
          </p:nvSpPr>
          <p:spPr>
            <a:xfrm flipH="1">
              <a:off x="7109727" y="2555950"/>
              <a:ext cx="125611" cy="124795"/>
            </a:xfrm>
            <a:custGeom>
              <a:avLst/>
              <a:gdLst/>
              <a:ahLst/>
              <a:cxnLst/>
              <a:rect l="l" t="t" r="r" b="b"/>
              <a:pathLst>
                <a:path w="3692" h="3668" extrusionOk="0">
                  <a:moveTo>
                    <a:pt x="1846" y="0"/>
                  </a:moveTo>
                  <a:cubicBezTo>
                    <a:pt x="869" y="0"/>
                    <a:pt x="84" y="751"/>
                    <a:pt x="0" y="1703"/>
                  </a:cubicBezTo>
                  <a:cubicBezTo>
                    <a:pt x="524" y="2465"/>
                    <a:pt x="1191" y="3132"/>
                    <a:pt x="2012" y="3668"/>
                  </a:cubicBezTo>
                  <a:cubicBezTo>
                    <a:pt x="2953" y="3584"/>
                    <a:pt x="3691" y="2798"/>
                    <a:pt x="3691" y="1822"/>
                  </a:cubicBezTo>
                  <a:cubicBezTo>
                    <a:pt x="3691" y="834"/>
                    <a:pt x="2858" y="0"/>
                    <a:pt x="1846" y="0"/>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1875" name="Google Shape;1875;p97"/>
            <p:cNvSpPr/>
            <p:nvPr/>
          </p:nvSpPr>
          <p:spPr>
            <a:xfrm flipH="1">
              <a:off x="7705229" y="3384745"/>
              <a:ext cx="304229" cy="314368"/>
            </a:xfrm>
            <a:custGeom>
              <a:avLst/>
              <a:gdLst/>
              <a:ahLst/>
              <a:cxnLst/>
              <a:rect l="l" t="t" r="r" b="b"/>
              <a:pathLst>
                <a:path w="8942" h="9240" extrusionOk="0">
                  <a:moveTo>
                    <a:pt x="3191" y="1"/>
                  </a:moveTo>
                  <a:cubicBezTo>
                    <a:pt x="3191" y="1"/>
                    <a:pt x="1" y="6347"/>
                    <a:pt x="5168" y="9240"/>
                  </a:cubicBezTo>
                  <a:lnTo>
                    <a:pt x="8942" y="4823"/>
                  </a:lnTo>
                  <a:lnTo>
                    <a:pt x="8097" y="1620"/>
                  </a:lnTo>
                  <a:lnTo>
                    <a:pt x="3191" y="1"/>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76" name="Google Shape;1876;p97"/>
            <p:cNvSpPr/>
            <p:nvPr/>
          </p:nvSpPr>
          <p:spPr>
            <a:xfrm flipH="1">
              <a:off x="5929167" y="3022251"/>
              <a:ext cx="77401" cy="75802"/>
            </a:xfrm>
            <a:custGeom>
              <a:avLst/>
              <a:gdLst/>
              <a:ahLst/>
              <a:cxnLst/>
              <a:rect l="l" t="t" r="r" b="b"/>
              <a:pathLst>
                <a:path w="2275" h="2228" extrusionOk="0">
                  <a:moveTo>
                    <a:pt x="1671" y="1"/>
                  </a:moveTo>
                  <a:cubicBezTo>
                    <a:pt x="1352" y="1"/>
                    <a:pt x="1138" y="477"/>
                    <a:pt x="905" y="1037"/>
                  </a:cubicBezTo>
                  <a:cubicBezTo>
                    <a:pt x="632" y="1680"/>
                    <a:pt x="1" y="2084"/>
                    <a:pt x="1" y="2084"/>
                  </a:cubicBezTo>
                  <a:cubicBezTo>
                    <a:pt x="608" y="2096"/>
                    <a:pt x="1608" y="2215"/>
                    <a:pt x="1620" y="2227"/>
                  </a:cubicBezTo>
                  <a:cubicBezTo>
                    <a:pt x="1858" y="1608"/>
                    <a:pt x="2275" y="203"/>
                    <a:pt x="1798" y="25"/>
                  </a:cubicBezTo>
                  <a:cubicBezTo>
                    <a:pt x="1754" y="8"/>
                    <a:pt x="1712" y="1"/>
                    <a:pt x="1671"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77" name="Google Shape;1877;p97"/>
            <p:cNvSpPr/>
            <p:nvPr/>
          </p:nvSpPr>
          <p:spPr>
            <a:xfrm flipH="1">
              <a:off x="5777961" y="3040700"/>
              <a:ext cx="865022" cy="765438"/>
            </a:xfrm>
            <a:custGeom>
              <a:avLst/>
              <a:gdLst/>
              <a:ahLst/>
              <a:cxnLst/>
              <a:rect l="l" t="t" r="r" b="b"/>
              <a:pathLst>
                <a:path w="25425" h="22498" extrusionOk="0">
                  <a:moveTo>
                    <a:pt x="24741" y="0"/>
                  </a:moveTo>
                  <a:cubicBezTo>
                    <a:pt x="24326" y="0"/>
                    <a:pt x="23515" y="721"/>
                    <a:pt x="23515" y="721"/>
                  </a:cubicBezTo>
                  <a:cubicBezTo>
                    <a:pt x="23515" y="721"/>
                    <a:pt x="23494" y="519"/>
                    <a:pt x="23277" y="519"/>
                  </a:cubicBezTo>
                  <a:cubicBezTo>
                    <a:pt x="23215" y="519"/>
                    <a:pt x="23137" y="536"/>
                    <a:pt x="23039" y="578"/>
                  </a:cubicBezTo>
                  <a:cubicBezTo>
                    <a:pt x="22614" y="757"/>
                    <a:pt x="21377" y="1347"/>
                    <a:pt x="20012" y="1347"/>
                  </a:cubicBezTo>
                  <a:cubicBezTo>
                    <a:pt x="19926" y="1347"/>
                    <a:pt x="19840" y="1345"/>
                    <a:pt x="19753" y="1340"/>
                  </a:cubicBezTo>
                  <a:cubicBezTo>
                    <a:pt x="19563" y="1329"/>
                    <a:pt x="19362" y="1322"/>
                    <a:pt x="19152" y="1322"/>
                  </a:cubicBezTo>
                  <a:cubicBezTo>
                    <a:pt x="17732" y="1322"/>
                    <a:pt x="15958" y="1670"/>
                    <a:pt x="15169" y="3745"/>
                  </a:cubicBezTo>
                  <a:cubicBezTo>
                    <a:pt x="14355" y="5858"/>
                    <a:pt x="11441" y="14013"/>
                    <a:pt x="7948" y="14013"/>
                  </a:cubicBezTo>
                  <a:cubicBezTo>
                    <a:pt x="7506" y="14013"/>
                    <a:pt x="7054" y="13882"/>
                    <a:pt x="6597" y="13591"/>
                  </a:cubicBezTo>
                  <a:lnTo>
                    <a:pt x="1" y="19032"/>
                  </a:lnTo>
                  <a:cubicBezTo>
                    <a:pt x="1074" y="20555"/>
                    <a:pt x="3060" y="22498"/>
                    <a:pt x="6642" y="22498"/>
                  </a:cubicBezTo>
                  <a:cubicBezTo>
                    <a:pt x="6674" y="22498"/>
                    <a:pt x="6707" y="22498"/>
                    <a:pt x="6739" y="22497"/>
                  </a:cubicBezTo>
                  <a:cubicBezTo>
                    <a:pt x="11002" y="22473"/>
                    <a:pt x="15288" y="18211"/>
                    <a:pt x="17336" y="12925"/>
                  </a:cubicBezTo>
                  <a:cubicBezTo>
                    <a:pt x="19408" y="7650"/>
                    <a:pt x="19241" y="5031"/>
                    <a:pt x="20908" y="4078"/>
                  </a:cubicBezTo>
                  <a:cubicBezTo>
                    <a:pt x="22587" y="3126"/>
                    <a:pt x="22694" y="3257"/>
                    <a:pt x="24194" y="2316"/>
                  </a:cubicBezTo>
                  <a:cubicBezTo>
                    <a:pt x="25425" y="1560"/>
                    <a:pt x="25346" y="939"/>
                    <a:pt x="24921" y="939"/>
                  </a:cubicBezTo>
                  <a:cubicBezTo>
                    <a:pt x="24824" y="939"/>
                    <a:pt x="24709" y="971"/>
                    <a:pt x="24587" y="1042"/>
                  </a:cubicBezTo>
                  <a:cubicBezTo>
                    <a:pt x="24587" y="1042"/>
                    <a:pt x="25206" y="340"/>
                    <a:pt x="24897" y="54"/>
                  </a:cubicBezTo>
                  <a:cubicBezTo>
                    <a:pt x="24856" y="17"/>
                    <a:pt x="24803" y="0"/>
                    <a:pt x="24741"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78" name="Google Shape;1878;p97"/>
            <p:cNvSpPr/>
            <p:nvPr/>
          </p:nvSpPr>
          <p:spPr>
            <a:xfrm flipH="1">
              <a:off x="5995210" y="3277456"/>
              <a:ext cx="621829" cy="529492"/>
            </a:xfrm>
            <a:custGeom>
              <a:avLst/>
              <a:gdLst/>
              <a:ahLst/>
              <a:cxnLst/>
              <a:rect l="l" t="t" r="r" b="b"/>
              <a:pathLst>
                <a:path w="18277" h="15563" extrusionOk="0">
                  <a:moveTo>
                    <a:pt x="18277" y="1"/>
                  </a:moveTo>
                  <a:lnTo>
                    <a:pt x="18277" y="1"/>
                  </a:lnTo>
                  <a:cubicBezTo>
                    <a:pt x="15955" y="2668"/>
                    <a:pt x="15384" y="10133"/>
                    <a:pt x="8240" y="13467"/>
                  </a:cubicBezTo>
                  <a:cubicBezTo>
                    <a:pt x="7007" y="14036"/>
                    <a:pt x="5759" y="14241"/>
                    <a:pt x="4595" y="14241"/>
                  </a:cubicBezTo>
                  <a:cubicBezTo>
                    <a:pt x="2691" y="14241"/>
                    <a:pt x="1013" y="13690"/>
                    <a:pt x="1" y="13276"/>
                  </a:cubicBezTo>
                  <a:lnTo>
                    <a:pt x="1" y="13276"/>
                  </a:lnTo>
                  <a:cubicBezTo>
                    <a:pt x="1179" y="14466"/>
                    <a:pt x="2975" y="15562"/>
                    <a:pt x="5677" y="15562"/>
                  </a:cubicBezTo>
                  <a:cubicBezTo>
                    <a:pt x="5705" y="15562"/>
                    <a:pt x="5734" y="15562"/>
                    <a:pt x="5763" y="15562"/>
                  </a:cubicBezTo>
                  <a:cubicBezTo>
                    <a:pt x="10026" y="15538"/>
                    <a:pt x="14312" y="11276"/>
                    <a:pt x="16360" y="6001"/>
                  </a:cubicBezTo>
                  <a:cubicBezTo>
                    <a:pt x="17372" y="3394"/>
                    <a:pt x="17848" y="1429"/>
                    <a:pt x="18277" y="1"/>
                  </a:cubicBez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1879" name="Google Shape;1879;p97"/>
            <p:cNvSpPr/>
            <p:nvPr/>
          </p:nvSpPr>
          <p:spPr>
            <a:xfrm flipH="1">
              <a:off x="5813728" y="3076960"/>
              <a:ext cx="107375" cy="68896"/>
            </a:xfrm>
            <a:custGeom>
              <a:avLst/>
              <a:gdLst/>
              <a:ahLst/>
              <a:cxnLst/>
              <a:rect l="l" t="t" r="r" b="b"/>
              <a:pathLst>
                <a:path w="3156" h="2025" fill="none" extrusionOk="0">
                  <a:moveTo>
                    <a:pt x="3156" y="0"/>
                  </a:moveTo>
                  <a:cubicBezTo>
                    <a:pt x="3156" y="0"/>
                    <a:pt x="1977" y="1238"/>
                    <a:pt x="1" y="2024"/>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80" name="Google Shape;1880;p97"/>
            <p:cNvSpPr/>
            <p:nvPr/>
          </p:nvSpPr>
          <p:spPr>
            <a:xfrm flipH="1">
              <a:off x="5850166" y="3066413"/>
              <a:ext cx="74577" cy="53517"/>
            </a:xfrm>
            <a:custGeom>
              <a:avLst/>
              <a:gdLst/>
              <a:ahLst/>
              <a:cxnLst/>
              <a:rect l="l" t="t" r="r" b="b"/>
              <a:pathLst>
                <a:path w="2192" h="1573" fill="none" extrusionOk="0">
                  <a:moveTo>
                    <a:pt x="2191" y="1"/>
                  </a:moveTo>
                  <a:cubicBezTo>
                    <a:pt x="2179" y="453"/>
                    <a:pt x="1501" y="1167"/>
                    <a:pt x="1" y="1572"/>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81" name="Google Shape;1881;p97"/>
            <p:cNvSpPr/>
            <p:nvPr/>
          </p:nvSpPr>
          <p:spPr>
            <a:xfrm flipH="1">
              <a:off x="5775627" y="3033615"/>
              <a:ext cx="692732" cy="772923"/>
            </a:xfrm>
            <a:custGeom>
              <a:avLst/>
              <a:gdLst/>
              <a:ahLst/>
              <a:cxnLst/>
              <a:rect l="l" t="t" r="r" b="b"/>
              <a:pathLst>
                <a:path w="20361" h="22718" fill="none" extrusionOk="0">
                  <a:moveTo>
                    <a:pt x="0" y="22634"/>
                  </a:moveTo>
                  <a:cubicBezTo>
                    <a:pt x="429" y="22693"/>
                    <a:pt x="893" y="22717"/>
                    <a:pt x="1393" y="22717"/>
                  </a:cubicBezTo>
                  <a:cubicBezTo>
                    <a:pt x="5656" y="22693"/>
                    <a:pt x="9942" y="18431"/>
                    <a:pt x="11990" y="13156"/>
                  </a:cubicBezTo>
                  <a:cubicBezTo>
                    <a:pt x="14062" y="7870"/>
                    <a:pt x="13895" y="5251"/>
                    <a:pt x="15562" y="4298"/>
                  </a:cubicBezTo>
                  <a:cubicBezTo>
                    <a:pt x="17241" y="3346"/>
                    <a:pt x="17348" y="3477"/>
                    <a:pt x="18848" y="2536"/>
                  </a:cubicBezTo>
                  <a:cubicBezTo>
                    <a:pt x="20360" y="1607"/>
                    <a:pt x="19896" y="893"/>
                    <a:pt x="19241" y="1262"/>
                  </a:cubicBezTo>
                  <a:cubicBezTo>
                    <a:pt x="19241" y="1262"/>
                    <a:pt x="19860" y="560"/>
                    <a:pt x="19551" y="274"/>
                  </a:cubicBezTo>
                  <a:cubicBezTo>
                    <a:pt x="19241" y="0"/>
                    <a:pt x="18169" y="953"/>
                    <a:pt x="18169" y="953"/>
                  </a:cubicBezTo>
                  <a:cubicBezTo>
                    <a:pt x="18169" y="953"/>
                    <a:pt x="18134" y="607"/>
                    <a:pt x="17693" y="798"/>
                  </a:cubicBezTo>
                  <a:cubicBezTo>
                    <a:pt x="17241" y="988"/>
                    <a:pt x="15871" y="1643"/>
                    <a:pt x="14407" y="1560"/>
                  </a:cubicBezTo>
                  <a:cubicBezTo>
                    <a:pt x="12931" y="1488"/>
                    <a:pt x="10728" y="1584"/>
                    <a:pt x="9823" y="3965"/>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82" name="Google Shape;1882;p97"/>
            <p:cNvSpPr/>
            <p:nvPr/>
          </p:nvSpPr>
          <p:spPr>
            <a:xfrm flipH="1">
              <a:off x="6410399" y="2807525"/>
              <a:ext cx="1494313" cy="1288194"/>
            </a:xfrm>
            <a:custGeom>
              <a:avLst/>
              <a:gdLst/>
              <a:ahLst/>
              <a:cxnLst/>
              <a:rect l="l" t="t" r="r" b="b"/>
              <a:pathLst>
                <a:path w="46840" h="37863" extrusionOk="0">
                  <a:moveTo>
                    <a:pt x="22861" y="0"/>
                  </a:moveTo>
                  <a:cubicBezTo>
                    <a:pt x="19039" y="179"/>
                    <a:pt x="13752" y="1024"/>
                    <a:pt x="9716" y="4060"/>
                  </a:cubicBezTo>
                  <a:cubicBezTo>
                    <a:pt x="2608" y="9406"/>
                    <a:pt x="1" y="16967"/>
                    <a:pt x="1" y="16967"/>
                  </a:cubicBezTo>
                  <a:cubicBezTo>
                    <a:pt x="1" y="16967"/>
                    <a:pt x="3442" y="20205"/>
                    <a:pt x="9228" y="20491"/>
                  </a:cubicBezTo>
                  <a:lnTo>
                    <a:pt x="14074" y="20943"/>
                  </a:lnTo>
                  <a:lnTo>
                    <a:pt x="13907" y="37862"/>
                  </a:lnTo>
                  <a:lnTo>
                    <a:pt x="38220" y="37862"/>
                  </a:lnTo>
                  <a:lnTo>
                    <a:pt x="38220" y="23848"/>
                  </a:lnTo>
                  <a:cubicBezTo>
                    <a:pt x="38220" y="23848"/>
                    <a:pt x="38482" y="24991"/>
                    <a:pt x="39387" y="26265"/>
                  </a:cubicBezTo>
                  <a:cubicBezTo>
                    <a:pt x="39387" y="26265"/>
                    <a:pt x="44744" y="22991"/>
                    <a:pt x="46828" y="20300"/>
                  </a:cubicBezTo>
                  <a:cubicBezTo>
                    <a:pt x="46840" y="20288"/>
                    <a:pt x="44351" y="17574"/>
                    <a:pt x="43804" y="12788"/>
                  </a:cubicBezTo>
                  <a:cubicBezTo>
                    <a:pt x="43316" y="8525"/>
                    <a:pt x="40339" y="679"/>
                    <a:pt x="31540" y="12"/>
                  </a:cubicBezTo>
                  <a:lnTo>
                    <a:pt x="27921" y="1358"/>
                  </a:lnTo>
                  <a:lnTo>
                    <a:pt x="22861" y="0"/>
                  </a:ln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1883" name="Google Shape;1883;p97"/>
            <p:cNvSpPr/>
            <p:nvPr/>
          </p:nvSpPr>
          <p:spPr>
            <a:xfrm flipH="1">
              <a:off x="7012532" y="3492075"/>
              <a:ext cx="444755" cy="260919"/>
            </a:xfrm>
            <a:custGeom>
              <a:avLst/>
              <a:gdLst/>
              <a:ahLst/>
              <a:cxnLst/>
              <a:rect l="l" t="t" r="r" b="b"/>
              <a:pathLst>
                <a:path w="13669" h="7669" extrusionOk="0">
                  <a:moveTo>
                    <a:pt x="13526" y="1"/>
                  </a:moveTo>
                  <a:cubicBezTo>
                    <a:pt x="13525" y="1"/>
                    <a:pt x="4656" y="680"/>
                    <a:pt x="36" y="3418"/>
                  </a:cubicBezTo>
                  <a:lnTo>
                    <a:pt x="0" y="7668"/>
                  </a:lnTo>
                  <a:cubicBezTo>
                    <a:pt x="1191" y="7335"/>
                    <a:pt x="3346" y="6633"/>
                    <a:pt x="4965" y="5323"/>
                  </a:cubicBezTo>
                  <a:cubicBezTo>
                    <a:pt x="7323" y="3406"/>
                    <a:pt x="9013" y="1620"/>
                    <a:pt x="11145" y="1358"/>
                  </a:cubicBezTo>
                  <a:cubicBezTo>
                    <a:pt x="13276" y="1084"/>
                    <a:pt x="13669" y="406"/>
                    <a:pt x="13526" y="1"/>
                  </a:cubicBez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1884" name="Google Shape;1884;p97"/>
            <p:cNvSpPr/>
            <p:nvPr/>
          </p:nvSpPr>
          <p:spPr>
            <a:xfrm flipH="1">
              <a:off x="7395734" y="3273762"/>
              <a:ext cx="132109" cy="230502"/>
            </a:xfrm>
            <a:custGeom>
              <a:avLst/>
              <a:gdLst/>
              <a:ahLst/>
              <a:cxnLst/>
              <a:rect l="l" t="t" r="r" b="b"/>
              <a:pathLst>
                <a:path w="3883" h="6775" fill="none" extrusionOk="0">
                  <a:moveTo>
                    <a:pt x="3882" y="0"/>
                  </a:moveTo>
                  <a:lnTo>
                    <a:pt x="1" y="6775"/>
                  </a:ln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85" name="Google Shape;1885;p97"/>
            <p:cNvSpPr/>
            <p:nvPr/>
          </p:nvSpPr>
          <p:spPr>
            <a:xfrm flipH="1">
              <a:off x="6687416" y="3289549"/>
              <a:ext cx="34" cy="702837"/>
            </a:xfrm>
            <a:custGeom>
              <a:avLst/>
              <a:gdLst/>
              <a:ahLst/>
              <a:cxnLst/>
              <a:rect l="l" t="t" r="r" b="b"/>
              <a:pathLst>
                <a:path w="1" h="20658" fill="none" extrusionOk="0">
                  <a:moveTo>
                    <a:pt x="1" y="1"/>
                  </a:moveTo>
                  <a:lnTo>
                    <a:pt x="1" y="9657"/>
                  </a:lnTo>
                  <a:lnTo>
                    <a:pt x="1" y="20658"/>
                  </a:lnTo>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86" name="Google Shape;1886;p97"/>
            <p:cNvSpPr/>
            <p:nvPr/>
          </p:nvSpPr>
          <p:spPr>
            <a:xfrm flipH="1">
              <a:off x="6881674" y="2805711"/>
              <a:ext cx="294941" cy="173991"/>
            </a:xfrm>
            <a:custGeom>
              <a:avLst/>
              <a:gdLst/>
              <a:ahLst/>
              <a:cxnLst/>
              <a:rect l="l" t="t" r="r" b="b"/>
              <a:pathLst>
                <a:path w="8669" h="5114" extrusionOk="0">
                  <a:moveTo>
                    <a:pt x="1692" y="0"/>
                  </a:moveTo>
                  <a:cubicBezTo>
                    <a:pt x="1172" y="0"/>
                    <a:pt x="604" y="12"/>
                    <a:pt x="1" y="41"/>
                  </a:cubicBezTo>
                  <a:lnTo>
                    <a:pt x="5561" y="5113"/>
                  </a:lnTo>
                  <a:lnTo>
                    <a:pt x="8668" y="65"/>
                  </a:lnTo>
                  <a:cubicBezTo>
                    <a:pt x="8249" y="25"/>
                    <a:pt x="7816" y="5"/>
                    <a:pt x="7367" y="5"/>
                  </a:cubicBezTo>
                  <a:cubicBezTo>
                    <a:pt x="6620" y="5"/>
                    <a:pt x="5830" y="61"/>
                    <a:pt x="4989" y="172"/>
                  </a:cubicBezTo>
                  <a:cubicBezTo>
                    <a:pt x="4989" y="172"/>
                    <a:pt x="3686" y="0"/>
                    <a:pt x="1692"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87" name="Google Shape;1887;p97"/>
            <p:cNvSpPr/>
            <p:nvPr/>
          </p:nvSpPr>
          <p:spPr>
            <a:xfrm flipH="1">
              <a:off x="6970777" y="2979670"/>
              <a:ext cx="16263" cy="166914"/>
            </a:xfrm>
            <a:custGeom>
              <a:avLst/>
              <a:gdLst/>
              <a:ahLst/>
              <a:cxnLst/>
              <a:rect l="l" t="t" r="r" b="b"/>
              <a:pathLst>
                <a:path w="478" h="4906" fill="none" extrusionOk="0">
                  <a:moveTo>
                    <a:pt x="1" y="0"/>
                  </a:moveTo>
                  <a:cubicBezTo>
                    <a:pt x="1" y="0"/>
                    <a:pt x="429" y="1572"/>
                    <a:pt x="477" y="4906"/>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88" name="Google Shape;1888;p97"/>
            <p:cNvSpPr/>
            <p:nvPr/>
          </p:nvSpPr>
          <p:spPr>
            <a:xfrm flipH="1">
              <a:off x="6806347" y="2817245"/>
              <a:ext cx="180693" cy="261293"/>
            </a:xfrm>
            <a:custGeom>
              <a:avLst/>
              <a:gdLst/>
              <a:ahLst/>
              <a:cxnLst/>
              <a:rect l="l" t="t" r="r" b="b"/>
              <a:pathLst>
                <a:path w="5311" h="7680" fill="none" extrusionOk="0">
                  <a:moveTo>
                    <a:pt x="1" y="4774"/>
                  </a:moveTo>
                  <a:cubicBezTo>
                    <a:pt x="1" y="4774"/>
                    <a:pt x="2489" y="5739"/>
                    <a:pt x="5311" y="7680"/>
                  </a:cubicBezTo>
                  <a:cubicBezTo>
                    <a:pt x="5311" y="7680"/>
                    <a:pt x="5180" y="2215"/>
                    <a:pt x="3775" y="0"/>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89" name="Google Shape;1889;p97"/>
            <p:cNvSpPr/>
            <p:nvPr/>
          </p:nvSpPr>
          <p:spPr>
            <a:xfrm flipH="1">
              <a:off x="6987416" y="2813162"/>
              <a:ext cx="212675" cy="282387"/>
            </a:xfrm>
            <a:custGeom>
              <a:avLst/>
              <a:gdLst/>
              <a:ahLst/>
              <a:cxnLst/>
              <a:rect l="l" t="t" r="r" b="b"/>
              <a:pathLst>
                <a:path w="6251" h="8300" fill="none" extrusionOk="0">
                  <a:moveTo>
                    <a:pt x="95" y="1"/>
                  </a:moveTo>
                  <a:cubicBezTo>
                    <a:pt x="12" y="1334"/>
                    <a:pt x="0" y="4573"/>
                    <a:pt x="1584" y="8300"/>
                  </a:cubicBezTo>
                  <a:cubicBezTo>
                    <a:pt x="1584" y="8300"/>
                    <a:pt x="3643" y="6526"/>
                    <a:pt x="6251" y="4894"/>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90" name="Google Shape;1890;p97"/>
            <p:cNvSpPr/>
            <p:nvPr/>
          </p:nvSpPr>
          <p:spPr>
            <a:xfrm flipH="1">
              <a:off x="6999159" y="3377838"/>
              <a:ext cx="834096" cy="357236"/>
            </a:xfrm>
            <a:custGeom>
              <a:avLst/>
              <a:gdLst/>
              <a:ahLst/>
              <a:cxnLst/>
              <a:rect l="l" t="t" r="r" b="b"/>
              <a:pathLst>
                <a:path w="24516" h="10500" extrusionOk="0">
                  <a:moveTo>
                    <a:pt x="19959" y="1"/>
                  </a:moveTo>
                  <a:cubicBezTo>
                    <a:pt x="19466" y="1"/>
                    <a:pt x="18893" y="1036"/>
                    <a:pt x="17812" y="1109"/>
                  </a:cubicBezTo>
                  <a:cubicBezTo>
                    <a:pt x="16562" y="1204"/>
                    <a:pt x="15884" y="1299"/>
                    <a:pt x="15217" y="2299"/>
                  </a:cubicBezTo>
                  <a:cubicBezTo>
                    <a:pt x="15217" y="2299"/>
                    <a:pt x="13519" y="2224"/>
                    <a:pt x="11358" y="2224"/>
                  </a:cubicBezTo>
                  <a:cubicBezTo>
                    <a:pt x="8088" y="2224"/>
                    <a:pt x="3757" y="2396"/>
                    <a:pt x="2632" y="3264"/>
                  </a:cubicBezTo>
                  <a:lnTo>
                    <a:pt x="1" y="9431"/>
                  </a:lnTo>
                  <a:cubicBezTo>
                    <a:pt x="310" y="9610"/>
                    <a:pt x="655" y="9776"/>
                    <a:pt x="1025" y="9919"/>
                  </a:cubicBezTo>
                  <a:cubicBezTo>
                    <a:pt x="2055" y="10327"/>
                    <a:pt x="3183" y="10499"/>
                    <a:pt x="4352" y="10499"/>
                  </a:cubicBezTo>
                  <a:cubicBezTo>
                    <a:pt x="10649" y="10499"/>
                    <a:pt x="18146" y="5502"/>
                    <a:pt x="18146" y="5502"/>
                  </a:cubicBezTo>
                  <a:cubicBezTo>
                    <a:pt x="18146" y="5502"/>
                    <a:pt x="18920" y="5049"/>
                    <a:pt x="20467" y="4549"/>
                  </a:cubicBezTo>
                  <a:cubicBezTo>
                    <a:pt x="20467" y="4549"/>
                    <a:pt x="24206" y="3883"/>
                    <a:pt x="24218" y="3121"/>
                  </a:cubicBezTo>
                  <a:cubicBezTo>
                    <a:pt x="24218" y="3002"/>
                    <a:pt x="24158" y="2906"/>
                    <a:pt x="24063" y="2859"/>
                  </a:cubicBezTo>
                  <a:cubicBezTo>
                    <a:pt x="24063" y="2859"/>
                    <a:pt x="24516" y="2466"/>
                    <a:pt x="24349" y="2121"/>
                  </a:cubicBezTo>
                  <a:cubicBezTo>
                    <a:pt x="24270" y="1956"/>
                    <a:pt x="24099" y="1913"/>
                    <a:pt x="23942" y="1913"/>
                  </a:cubicBezTo>
                  <a:cubicBezTo>
                    <a:pt x="23768" y="1913"/>
                    <a:pt x="23611" y="1966"/>
                    <a:pt x="23611" y="1966"/>
                  </a:cubicBezTo>
                  <a:cubicBezTo>
                    <a:pt x="23611" y="1966"/>
                    <a:pt x="24325" y="1597"/>
                    <a:pt x="24147" y="1180"/>
                  </a:cubicBezTo>
                  <a:cubicBezTo>
                    <a:pt x="24107" y="1085"/>
                    <a:pt x="24014" y="1048"/>
                    <a:pt x="23883" y="1048"/>
                  </a:cubicBezTo>
                  <a:cubicBezTo>
                    <a:pt x="23422" y="1048"/>
                    <a:pt x="22482" y="1501"/>
                    <a:pt x="21658" y="1501"/>
                  </a:cubicBezTo>
                  <a:cubicBezTo>
                    <a:pt x="20587" y="1501"/>
                    <a:pt x="19598" y="1466"/>
                    <a:pt x="19598" y="1466"/>
                  </a:cubicBezTo>
                  <a:cubicBezTo>
                    <a:pt x="19598" y="1466"/>
                    <a:pt x="20718" y="454"/>
                    <a:pt x="20170" y="73"/>
                  </a:cubicBezTo>
                  <a:cubicBezTo>
                    <a:pt x="20100" y="23"/>
                    <a:pt x="20030" y="1"/>
                    <a:pt x="19959"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91" name="Google Shape;1891;p97"/>
            <p:cNvSpPr/>
            <p:nvPr/>
          </p:nvSpPr>
          <p:spPr>
            <a:xfrm flipH="1">
              <a:off x="7215066" y="3564589"/>
              <a:ext cx="618597" cy="171541"/>
            </a:xfrm>
            <a:custGeom>
              <a:avLst/>
              <a:gdLst/>
              <a:ahLst/>
              <a:cxnLst/>
              <a:rect l="l" t="t" r="r" b="b"/>
              <a:pathLst>
                <a:path w="18182" h="5042" extrusionOk="0">
                  <a:moveTo>
                    <a:pt x="18182" y="1"/>
                  </a:moveTo>
                  <a:lnTo>
                    <a:pt x="18182" y="1"/>
                  </a:lnTo>
                  <a:cubicBezTo>
                    <a:pt x="13431" y="608"/>
                    <a:pt x="7942" y="3216"/>
                    <a:pt x="4204" y="3382"/>
                  </a:cubicBezTo>
                  <a:cubicBezTo>
                    <a:pt x="4046" y="3389"/>
                    <a:pt x="3891" y="3392"/>
                    <a:pt x="3737" y="3392"/>
                  </a:cubicBezTo>
                  <a:cubicBezTo>
                    <a:pt x="2516" y="3392"/>
                    <a:pt x="1405" y="3189"/>
                    <a:pt x="453" y="2882"/>
                  </a:cubicBezTo>
                  <a:lnTo>
                    <a:pt x="1" y="3978"/>
                  </a:lnTo>
                  <a:cubicBezTo>
                    <a:pt x="310" y="4156"/>
                    <a:pt x="656" y="4311"/>
                    <a:pt x="1025" y="4466"/>
                  </a:cubicBezTo>
                  <a:cubicBezTo>
                    <a:pt x="2051" y="4871"/>
                    <a:pt x="3174" y="5041"/>
                    <a:pt x="4338" y="5041"/>
                  </a:cubicBezTo>
                  <a:cubicBezTo>
                    <a:pt x="10639" y="5041"/>
                    <a:pt x="18146" y="37"/>
                    <a:pt x="18146" y="37"/>
                  </a:cubicBezTo>
                  <a:cubicBezTo>
                    <a:pt x="18146" y="37"/>
                    <a:pt x="18158" y="13"/>
                    <a:pt x="18182" y="1"/>
                  </a:cubicBez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1892" name="Google Shape;1892;p97"/>
            <p:cNvSpPr/>
            <p:nvPr/>
          </p:nvSpPr>
          <p:spPr>
            <a:xfrm flipH="1">
              <a:off x="7067198" y="3397333"/>
              <a:ext cx="67671" cy="59165"/>
            </a:xfrm>
            <a:custGeom>
              <a:avLst/>
              <a:gdLst/>
              <a:ahLst/>
              <a:cxnLst/>
              <a:rect l="l" t="t" r="r" b="b"/>
              <a:pathLst>
                <a:path w="1989" h="1739" extrusionOk="0">
                  <a:moveTo>
                    <a:pt x="1409" y="1"/>
                  </a:moveTo>
                  <a:cubicBezTo>
                    <a:pt x="1038" y="1"/>
                    <a:pt x="697" y="606"/>
                    <a:pt x="476" y="869"/>
                  </a:cubicBezTo>
                  <a:cubicBezTo>
                    <a:pt x="226" y="1167"/>
                    <a:pt x="0" y="1476"/>
                    <a:pt x="0" y="1476"/>
                  </a:cubicBezTo>
                  <a:lnTo>
                    <a:pt x="738" y="1738"/>
                  </a:lnTo>
                  <a:cubicBezTo>
                    <a:pt x="1083" y="1488"/>
                    <a:pt x="1988" y="214"/>
                    <a:pt x="1560" y="35"/>
                  </a:cubicBezTo>
                  <a:cubicBezTo>
                    <a:pt x="1509" y="12"/>
                    <a:pt x="1459" y="1"/>
                    <a:pt x="1409"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93" name="Google Shape;1893;p97"/>
            <p:cNvSpPr/>
            <p:nvPr/>
          </p:nvSpPr>
          <p:spPr>
            <a:xfrm flipH="1">
              <a:off x="7030760" y="3445101"/>
              <a:ext cx="104109" cy="22727"/>
            </a:xfrm>
            <a:custGeom>
              <a:avLst/>
              <a:gdLst/>
              <a:ahLst/>
              <a:cxnLst/>
              <a:rect l="l" t="t" r="r" b="b"/>
              <a:pathLst>
                <a:path w="3060" h="668" fill="none" extrusionOk="0">
                  <a:moveTo>
                    <a:pt x="3060" y="1"/>
                  </a:moveTo>
                  <a:cubicBezTo>
                    <a:pt x="3060" y="1"/>
                    <a:pt x="2226" y="477"/>
                    <a:pt x="0" y="667"/>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94" name="Google Shape;1894;p97"/>
            <p:cNvSpPr/>
            <p:nvPr/>
          </p:nvSpPr>
          <p:spPr>
            <a:xfrm flipH="1">
              <a:off x="7014940" y="3474667"/>
              <a:ext cx="109008" cy="27184"/>
            </a:xfrm>
            <a:custGeom>
              <a:avLst/>
              <a:gdLst/>
              <a:ahLst/>
              <a:cxnLst/>
              <a:rect l="l" t="t" r="r" b="b"/>
              <a:pathLst>
                <a:path w="3204" h="799" fill="none" extrusionOk="0">
                  <a:moveTo>
                    <a:pt x="3203" y="1"/>
                  </a:moveTo>
                  <a:cubicBezTo>
                    <a:pt x="3203" y="1"/>
                    <a:pt x="2429" y="799"/>
                    <a:pt x="0" y="799"/>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95" name="Google Shape;1895;p97"/>
            <p:cNvSpPr/>
            <p:nvPr/>
          </p:nvSpPr>
          <p:spPr>
            <a:xfrm flipH="1">
              <a:off x="6999159" y="3366917"/>
              <a:ext cx="834096" cy="437121"/>
            </a:xfrm>
            <a:custGeom>
              <a:avLst/>
              <a:gdLst/>
              <a:ahLst/>
              <a:cxnLst/>
              <a:rect l="l" t="t" r="r" b="b"/>
              <a:pathLst>
                <a:path w="24516" h="12848" fill="none" extrusionOk="0">
                  <a:moveTo>
                    <a:pt x="15217" y="2620"/>
                  </a:moveTo>
                  <a:cubicBezTo>
                    <a:pt x="15884" y="1620"/>
                    <a:pt x="16562" y="1525"/>
                    <a:pt x="17812" y="1430"/>
                  </a:cubicBezTo>
                  <a:cubicBezTo>
                    <a:pt x="19051" y="1346"/>
                    <a:pt x="19622" y="1"/>
                    <a:pt x="20170" y="394"/>
                  </a:cubicBezTo>
                  <a:cubicBezTo>
                    <a:pt x="20718" y="775"/>
                    <a:pt x="19598" y="1787"/>
                    <a:pt x="19598" y="1787"/>
                  </a:cubicBezTo>
                  <a:cubicBezTo>
                    <a:pt x="19598" y="1787"/>
                    <a:pt x="20587" y="1822"/>
                    <a:pt x="21658" y="1822"/>
                  </a:cubicBezTo>
                  <a:cubicBezTo>
                    <a:pt x="22718" y="1822"/>
                    <a:pt x="23968" y="1072"/>
                    <a:pt x="24147" y="1501"/>
                  </a:cubicBezTo>
                  <a:cubicBezTo>
                    <a:pt x="24325" y="1918"/>
                    <a:pt x="23611" y="2287"/>
                    <a:pt x="23611" y="2287"/>
                  </a:cubicBezTo>
                  <a:cubicBezTo>
                    <a:pt x="23611" y="2287"/>
                    <a:pt x="24182" y="2096"/>
                    <a:pt x="24349" y="2442"/>
                  </a:cubicBezTo>
                  <a:cubicBezTo>
                    <a:pt x="24516" y="2787"/>
                    <a:pt x="24063" y="3180"/>
                    <a:pt x="24063" y="3180"/>
                  </a:cubicBezTo>
                  <a:cubicBezTo>
                    <a:pt x="24158" y="3227"/>
                    <a:pt x="24218" y="3323"/>
                    <a:pt x="24218" y="3442"/>
                  </a:cubicBezTo>
                  <a:cubicBezTo>
                    <a:pt x="24206" y="4204"/>
                    <a:pt x="20467" y="4870"/>
                    <a:pt x="20467" y="4870"/>
                  </a:cubicBezTo>
                  <a:cubicBezTo>
                    <a:pt x="18920" y="5370"/>
                    <a:pt x="18146" y="5823"/>
                    <a:pt x="18146" y="5823"/>
                  </a:cubicBezTo>
                  <a:cubicBezTo>
                    <a:pt x="18146" y="5823"/>
                    <a:pt x="7609" y="12848"/>
                    <a:pt x="1025" y="10240"/>
                  </a:cubicBezTo>
                  <a:cubicBezTo>
                    <a:pt x="655" y="10097"/>
                    <a:pt x="310" y="9931"/>
                    <a:pt x="1" y="9752"/>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96" name="Google Shape;1896;p97"/>
            <p:cNvSpPr/>
            <p:nvPr/>
          </p:nvSpPr>
          <p:spPr>
            <a:xfrm flipH="1">
              <a:off x="6855339" y="3180370"/>
              <a:ext cx="98053" cy="88663"/>
            </a:xfrm>
            <a:custGeom>
              <a:avLst/>
              <a:gdLst/>
              <a:ahLst/>
              <a:cxnLst/>
              <a:rect l="l" t="t" r="r" b="b"/>
              <a:pathLst>
                <a:path w="2882" h="2606" extrusionOk="0">
                  <a:moveTo>
                    <a:pt x="1444" y="1"/>
                  </a:moveTo>
                  <a:cubicBezTo>
                    <a:pt x="1110" y="1"/>
                    <a:pt x="774" y="126"/>
                    <a:pt x="512" y="376"/>
                  </a:cubicBezTo>
                  <a:cubicBezTo>
                    <a:pt x="0" y="888"/>
                    <a:pt x="0" y="1709"/>
                    <a:pt x="512" y="2221"/>
                  </a:cubicBezTo>
                  <a:cubicBezTo>
                    <a:pt x="768" y="2477"/>
                    <a:pt x="1098" y="2605"/>
                    <a:pt x="1430" y="2605"/>
                  </a:cubicBezTo>
                  <a:cubicBezTo>
                    <a:pt x="1762" y="2605"/>
                    <a:pt x="2096" y="2477"/>
                    <a:pt x="2357" y="2221"/>
                  </a:cubicBezTo>
                  <a:cubicBezTo>
                    <a:pt x="2881" y="1709"/>
                    <a:pt x="2881" y="888"/>
                    <a:pt x="2357" y="376"/>
                  </a:cubicBezTo>
                  <a:cubicBezTo>
                    <a:pt x="2107" y="126"/>
                    <a:pt x="1777" y="1"/>
                    <a:pt x="1444"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897" name="Google Shape;1897;p97"/>
            <p:cNvSpPr/>
            <p:nvPr/>
          </p:nvSpPr>
          <p:spPr>
            <a:xfrm flipH="1">
              <a:off x="6867893" y="3188705"/>
              <a:ext cx="72162" cy="71311"/>
            </a:xfrm>
            <a:custGeom>
              <a:avLst/>
              <a:gdLst/>
              <a:ahLst/>
              <a:cxnLst/>
              <a:rect l="l" t="t" r="r" b="b"/>
              <a:pathLst>
                <a:path w="2121" h="2096" fill="none" extrusionOk="0">
                  <a:moveTo>
                    <a:pt x="1727" y="369"/>
                  </a:moveTo>
                  <a:cubicBezTo>
                    <a:pt x="1358" y="0"/>
                    <a:pt x="751" y="0"/>
                    <a:pt x="370" y="369"/>
                  </a:cubicBezTo>
                  <a:cubicBezTo>
                    <a:pt x="1" y="750"/>
                    <a:pt x="1" y="1357"/>
                    <a:pt x="370" y="1726"/>
                  </a:cubicBezTo>
                  <a:cubicBezTo>
                    <a:pt x="751" y="2096"/>
                    <a:pt x="1358" y="2096"/>
                    <a:pt x="1727" y="1726"/>
                  </a:cubicBezTo>
                  <a:cubicBezTo>
                    <a:pt x="2120" y="1357"/>
                    <a:pt x="2120" y="750"/>
                    <a:pt x="1727" y="369"/>
                  </a:cubicBezTo>
                  <a:close/>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898" name="Google Shape;1898;p97"/>
            <p:cNvSpPr/>
            <p:nvPr/>
          </p:nvSpPr>
          <p:spPr>
            <a:xfrm flipH="1">
              <a:off x="6884904" y="3205138"/>
              <a:ext cx="40555" cy="39874"/>
            </a:xfrm>
            <a:custGeom>
              <a:avLst/>
              <a:gdLst/>
              <a:ahLst/>
              <a:cxnLst/>
              <a:rect l="l" t="t" r="r" b="b"/>
              <a:pathLst>
                <a:path w="1192" h="1172" extrusionOk="0">
                  <a:moveTo>
                    <a:pt x="251" y="327"/>
                  </a:moveTo>
                  <a:lnTo>
                    <a:pt x="465" y="529"/>
                  </a:lnTo>
                  <a:cubicBezTo>
                    <a:pt x="409" y="557"/>
                    <a:pt x="366" y="569"/>
                    <a:pt x="331" y="569"/>
                  </a:cubicBezTo>
                  <a:cubicBezTo>
                    <a:pt x="292" y="569"/>
                    <a:pt x="264" y="554"/>
                    <a:pt x="239" y="529"/>
                  </a:cubicBezTo>
                  <a:cubicBezTo>
                    <a:pt x="191" y="470"/>
                    <a:pt x="191" y="398"/>
                    <a:pt x="251" y="327"/>
                  </a:cubicBezTo>
                  <a:close/>
                  <a:moveTo>
                    <a:pt x="837" y="548"/>
                  </a:moveTo>
                  <a:cubicBezTo>
                    <a:pt x="876" y="548"/>
                    <a:pt x="904" y="563"/>
                    <a:pt x="929" y="589"/>
                  </a:cubicBezTo>
                  <a:cubicBezTo>
                    <a:pt x="989" y="636"/>
                    <a:pt x="977" y="720"/>
                    <a:pt x="917" y="803"/>
                  </a:cubicBezTo>
                  <a:lnTo>
                    <a:pt x="703" y="589"/>
                  </a:lnTo>
                  <a:cubicBezTo>
                    <a:pt x="759" y="560"/>
                    <a:pt x="802" y="548"/>
                    <a:pt x="837" y="548"/>
                  </a:cubicBezTo>
                  <a:close/>
                  <a:moveTo>
                    <a:pt x="522" y="1"/>
                  </a:moveTo>
                  <a:cubicBezTo>
                    <a:pt x="514" y="1"/>
                    <a:pt x="507" y="2"/>
                    <a:pt x="501" y="5"/>
                  </a:cubicBezTo>
                  <a:cubicBezTo>
                    <a:pt x="405" y="41"/>
                    <a:pt x="334" y="65"/>
                    <a:pt x="262" y="124"/>
                  </a:cubicBezTo>
                  <a:lnTo>
                    <a:pt x="227" y="100"/>
                  </a:lnTo>
                  <a:cubicBezTo>
                    <a:pt x="215" y="83"/>
                    <a:pt x="197" y="74"/>
                    <a:pt x="178" y="74"/>
                  </a:cubicBezTo>
                  <a:cubicBezTo>
                    <a:pt x="158" y="74"/>
                    <a:pt x="137" y="83"/>
                    <a:pt x="120" y="100"/>
                  </a:cubicBezTo>
                  <a:cubicBezTo>
                    <a:pt x="96" y="112"/>
                    <a:pt x="96" y="160"/>
                    <a:pt x="108" y="208"/>
                  </a:cubicBezTo>
                  <a:lnTo>
                    <a:pt x="143" y="231"/>
                  </a:lnTo>
                  <a:cubicBezTo>
                    <a:pt x="24" y="398"/>
                    <a:pt x="1" y="577"/>
                    <a:pt x="120" y="696"/>
                  </a:cubicBezTo>
                  <a:cubicBezTo>
                    <a:pt x="187" y="752"/>
                    <a:pt x="253" y="779"/>
                    <a:pt x="324" y="779"/>
                  </a:cubicBezTo>
                  <a:cubicBezTo>
                    <a:pt x="403" y="779"/>
                    <a:pt x="490" y="746"/>
                    <a:pt x="596" y="684"/>
                  </a:cubicBezTo>
                  <a:lnTo>
                    <a:pt x="822" y="898"/>
                  </a:lnTo>
                  <a:cubicBezTo>
                    <a:pt x="751" y="946"/>
                    <a:pt x="679" y="981"/>
                    <a:pt x="584" y="993"/>
                  </a:cubicBezTo>
                  <a:cubicBezTo>
                    <a:pt x="572" y="993"/>
                    <a:pt x="560" y="1005"/>
                    <a:pt x="536" y="1029"/>
                  </a:cubicBezTo>
                  <a:cubicBezTo>
                    <a:pt x="513" y="1053"/>
                    <a:pt x="513" y="1112"/>
                    <a:pt x="536" y="1136"/>
                  </a:cubicBezTo>
                  <a:cubicBezTo>
                    <a:pt x="572" y="1172"/>
                    <a:pt x="596" y="1172"/>
                    <a:pt x="632" y="1172"/>
                  </a:cubicBezTo>
                  <a:cubicBezTo>
                    <a:pt x="751" y="1136"/>
                    <a:pt x="870" y="1101"/>
                    <a:pt x="953" y="1029"/>
                  </a:cubicBezTo>
                  <a:lnTo>
                    <a:pt x="1036" y="1101"/>
                  </a:lnTo>
                  <a:cubicBezTo>
                    <a:pt x="1048" y="1112"/>
                    <a:pt x="1066" y="1118"/>
                    <a:pt x="1084" y="1118"/>
                  </a:cubicBezTo>
                  <a:cubicBezTo>
                    <a:pt x="1102" y="1118"/>
                    <a:pt x="1120" y="1112"/>
                    <a:pt x="1132" y="1101"/>
                  </a:cubicBezTo>
                  <a:cubicBezTo>
                    <a:pt x="1167" y="1065"/>
                    <a:pt x="1167" y="1029"/>
                    <a:pt x="1132" y="993"/>
                  </a:cubicBezTo>
                  <a:lnTo>
                    <a:pt x="1060" y="922"/>
                  </a:lnTo>
                  <a:cubicBezTo>
                    <a:pt x="1179" y="767"/>
                    <a:pt x="1191" y="577"/>
                    <a:pt x="1072" y="458"/>
                  </a:cubicBezTo>
                  <a:cubicBezTo>
                    <a:pt x="1014" y="399"/>
                    <a:pt x="950" y="370"/>
                    <a:pt x="875" y="370"/>
                  </a:cubicBezTo>
                  <a:cubicBezTo>
                    <a:pt x="797" y="370"/>
                    <a:pt x="706" y="402"/>
                    <a:pt x="596" y="470"/>
                  </a:cubicBezTo>
                  <a:lnTo>
                    <a:pt x="382" y="243"/>
                  </a:lnTo>
                  <a:cubicBezTo>
                    <a:pt x="417" y="219"/>
                    <a:pt x="477" y="196"/>
                    <a:pt x="536" y="172"/>
                  </a:cubicBezTo>
                  <a:cubicBezTo>
                    <a:pt x="548" y="160"/>
                    <a:pt x="572" y="160"/>
                    <a:pt x="584" y="148"/>
                  </a:cubicBezTo>
                  <a:cubicBezTo>
                    <a:pt x="620" y="112"/>
                    <a:pt x="620" y="53"/>
                    <a:pt x="584" y="29"/>
                  </a:cubicBezTo>
                  <a:cubicBezTo>
                    <a:pt x="567" y="12"/>
                    <a:pt x="543" y="1"/>
                    <a:pt x="522"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899" name="Google Shape;1899;p97"/>
            <p:cNvSpPr/>
            <p:nvPr/>
          </p:nvSpPr>
          <p:spPr>
            <a:xfrm flipH="1">
              <a:off x="7264088" y="3134711"/>
              <a:ext cx="97236" cy="88629"/>
            </a:xfrm>
            <a:custGeom>
              <a:avLst/>
              <a:gdLst/>
              <a:ahLst/>
              <a:cxnLst/>
              <a:rect l="l" t="t" r="r" b="b"/>
              <a:pathLst>
                <a:path w="2858" h="2605" extrusionOk="0">
                  <a:moveTo>
                    <a:pt x="1435" y="1"/>
                  </a:moveTo>
                  <a:cubicBezTo>
                    <a:pt x="1102" y="1"/>
                    <a:pt x="768" y="129"/>
                    <a:pt x="512" y="384"/>
                  </a:cubicBezTo>
                  <a:cubicBezTo>
                    <a:pt x="0" y="885"/>
                    <a:pt x="0" y="1706"/>
                    <a:pt x="512" y="2230"/>
                  </a:cubicBezTo>
                  <a:cubicBezTo>
                    <a:pt x="762" y="2480"/>
                    <a:pt x="1093" y="2605"/>
                    <a:pt x="1426" y="2605"/>
                  </a:cubicBezTo>
                  <a:cubicBezTo>
                    <a:pt x="1760" y="2605"/>
                    <a:pt x="2096" y="2480"/>
                    <a:pt x="2358" y="2230"/>
                  </a:cubicBezTo>
                  <a:cubicBezTo>
                    <a:pt x="2858" y="1706"/>
                    <a:pt x="2858" y="885"/>
                    <a:pt x="2358" y="384"/>
                  </a:cubicBezTo>
                  <a:cubicBezTo>
                    <a:pt x="2102" y="129"/>
                    <a:pt x="1768" y="1"/>
                    <a:pt x="1435"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00" name="Google Shape;1900;p97"/>
            <p:cNvSpPr/>
            <p:nvPr/>
          </p:nvSpPr>
          <p:spPr>
            <a:xfrm flipH="1">
              <a:off x="7276643" y="3143319"/>
              <a:ext cx="71311" cy="71345"/>
            </a:xfrm>
            <a:custGeom>
              <a:avLst/>
              <a:gdLst/>
              <a:ahLst/>
              <a:cxnLst/>
              <a:rect l="l" t="t" r="r" b="b"/>
              <a:pathLst>
                <a:path w="2096" h="2097" fill="none" extrusionOk="0">
                  <a:moveTo>
                    <a:pt x="1727" y="370"/>
                  </a:moveTo>
                  <a:cubicBezTo>
                    <a:pt x="1346" y="1"/>
                    <a:pt x="739" y="1"/>
                    <a:pt x="369" y="370"/>
                  </a:cubicBezTo>
                  <a:cubicBezTo>
                    <a:pt x="0" y="739"/>
                    <a:pt x="0" y="1346"/>
                    <a:pt x="369" y="1727"/>
                  </a:cubicBezTo>
                  <a:cubicBezTo>
                    <a:pt x="739" y="2096"/>
                    <a:pt x="1346" y="2096"/>
                    <a:pt x="1727" y="1727"/>
                  </a:cubicBezTo>
                  <a:cubicBezTo>
                    <a:pt x="2096" y="1346"/>
                    <a:pt x="2096" y="739"/>
                    <a:pt x="1727" y="370"/>
                  </a:cubicBezTo>
                  <a:close/>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01" name="Google Shape;1901;p97"/>
            <p:cNvSpPr/>
            <p:nvPr/>
          </p:nvSpPr>
          <p:spPr>
            <a:xfrm flipH="1">
              <a:off x="7293245" y="3159752"/>
              <a:ext cx="40521" cy="39908"/>
            </a:xfrm>
            <a:custGeom>
              <a:avLst/>
              <a:gdLst/>
              <a:ahLst/>
              <a:cxnLst/>
              <a:rect l="l" t="t" r="r" b="b"/>
              <a:pathLst>
                <a:path w="1191" h="1173" extrusionOk="0">
                  <a:moveTo>
                    <a:pt x="250" y="315"/>
                  </a:moveTo>
                  <a:lnTo>
                    <a:pt x="452" y="530"/>
                  </a:lnTo>
                  <a:cubicBezTo>
                    <a:pt x="400" y="556"/>
                    <a:pt x="364" y="566"/>
                    <a:pt x="335" y="566"/>
                  </a:cubicBezTo>
                  <a:cubicBezTo>
                    <a:pt x="297" y="566"/>
                    <a:pt x="271" y="550"/>
                    <a:pt x="238" y="530"/>
                  </a:cubicBezTo>
                  <a:cubicBezTo>
                    <a:pt x="191" y="470"/>
                    <a:pt x="191" y="387"/>
                    <a:pt x="250" y="315"/>
                  </a:cubicBezTo>
                  <a:close/>
                  <a:moveTo>
                    <a:pt x="829" y="549"/>
                  </a:moveTo>
                  <a:cubicBezTo>
                    <a:pt x="866" y="549"/>
                    <a:pt x="897" y="564"/>
                    <a:pt x="929" y="589"/>
                  </a:cubicBezTo>
                  <a:cubicBezTo>
                    <a:pt x="988" y="625"/>
                    <a:pt x="976" y="720"/>
                    <a:pt x="917" y="791"/>
                  </a:cubicBezTo>
                  <a:lnTo>
                    <a:pt x="714" y="589"/>
                  </a:lnTo>
                  <a:cubicBezTo>
                    <a:pt x="759" y="561"/>
                    <a:pt x="796" y="549"/>
                    <a:pt x="829" y="549"/>
                  </a:cubicBezTo>
                  <a:close/>
                  <a:moveTo>
                    <a:pt x="512" y="1"/>
                  </a:moveTo>
                  <a:cubicBezTo>
                    <a:pt x="503" y="1"/>
                    <a:pt x="495" y="2"/>
                    <a:pt x="488" y="6"/>
                  </a:cubicBezTo>
                  <a:cubicBezTo>
                    <a:pt x="393" y="29"/>
                    <a:pt x="322" y="65"/>
                    <a:pt x="250" y="125"/>
                  </a:cubicBezTo>
                  <a:lnTo>
                    <a:pt x="214" y="89"/>
                  </a:lnTo>
                  <a:cubicBezTo>
                    <a:pt x="202" y="77"/>
                    <a:pt x="185" y="71"/>
                    <a:pt x="165" y="71"/>
                  </a:cubicBezTo>
                  <a:cubicBezTo>
                    <a:pt x="146" y="71"/>
                    <a:pt x="125" y="77"/>
                    <a:pt x="107" y="89"/>
                  </a:cubicBezTo>
                  <a:cubicBezTo>
                    <a:pt x="83" y="113"/>
                    <a:pt x="83" y="149"/>
                    <a:pt x="95" y="196"/>
                  </a:cubicBezTo>
                  <a:lnTo>
                    <a:pt x="131" y="232"/>
                  </a:lnTo>
                  <a:cubicBezTo>
                    <a:pt x="12" y="387"/>
                    <a:pt x="0" y="577"/>
                    <a:pt x="107" y="684"/>
                  </a:cubicBezTo>
                  <a:cubicBezTo>
                    <a:pt x="175" y="741"/>
                    <a:pt x="240" y="768"/>
                    <a:pt x="313" y="768"/>
                  </a:cubicBezTo>
                  <a:cubicBezTo>
                    <a:pt x="393" y="768"/>
                    <a:pt x="483" y="735"/>
                    <a:pt x="595" y="672"/>
                  </a:cubicBezTo>
                  <a:lnTo>
                    <a:pt x="810" y="899"/>
                  </a:lnTo>
                  <a:cubicBezTo>
                    <a:pt x="738" y="946"/>
                    <a:pt x="667" y="970"/>
                    <a:pt x="572" y="982"/>
                  </a:cubicBezTo>
                  <a:cubicBezTo>
                    <a:pt x="560" y="982"/>
                    <a:pt x="548" y="1006"/>
                    <a:pt x="536" y="1018"/>
                  </a:cubicBezTo>
                  <a:cubicBezTo>
                    <a:pt x="500" y="1042"/>
                    <a:pt x="500" y="1101"/>
                    <a:pt x="536" y="1137"/>
                  </a:cubicBezTo>
                  <a:cubicBezTo>
                    <a:pt x="560" y="1172"/>
                    <a:pt x="595" y="1172"/>
                    <a:pt x="619" y="1172"/>
                  </a:cubicBezTo>
                  <a:cubicBezTo>
                    <a:pt x="738" y="1137"/>
                    <a:pt x="857" y="1089"/>
                    <a:pt x="953" y="1018"/>
                  </a:cubicBezTo>
                  <a:lnTo>
                    <a:pt x="1024" y="1089"/>
                  </a:lnTo>
                  <a:cubicBezTo>
                    <a:pt x="1036" y="1107"/>
                    <a:pt x="1054" y="1116"/>
                    <a:pt x="1073" y="1116"/>
                  </a:cubicBezTo>
                  <a:cubicBezTo>
                    <a:pt x="1092" y="1116"/>
                    <a:pt x="1113" y="1107"/>
                    <a:pt x="1131" y="1089"/>
                  </a:cubicBezTo>
                  <a:cubicBezTo>
                    <a:pt x="1155" y="1065"/>
                    <a:pt x="1155" y="1018"/>
                    <a:pt x="1131" y="982"/>
                  </a:cubicBezTo>
                  <a:lnTo>
                    <a:pt x="1048" y="911"/>
                  </a:lnTo>
                  <a:cubicBezTo>
                    <a:pt x="1167" y="768"/>
                    <a:pt x="1191" y="565"/>
                    <a:pt x="1072" y="446"/>
                  </a:cubicBezTo>
                  <a:cubicBezTo>
                    <a:pt x="1015" y="395"/>
                    <a:pt x="950" y="369"/>
                    <a:pt x="877" y="369"/>
                  </a:cubicBezTo>
                  <a:cubicBezTo>
                    <a:pt x="795" y="369"/>
                    <a:pt x="702" y="401"/>
                    <a:pt x="595" y="470"/>
                  </a:cubicBezTo>
                  <a:lnTo>
                    <a:pt x="369" y="244"/>
                  </a:lnTo>
                  <a:cubicBezTo>
                    <a:pt x="417" y="208"/>
                    <a:pt x="464" y="184"/>
                    <a:pt x="536" y="172"/>
                  </a:cubicBezTo>
                  <a:cubicBezTo>
                    <a:pt x="548" y="149"/>
                    <a:pt x="560" y="149"/>
                    <a:pt x="572" y="137"/>
                  </a:cubicBezTo>
                  <a:cubicBezTo>
                    <a:pt x="607" y="113"/>
                    <a:pt x="607" y="53"/>
                    <a:pt x="572" y="18"/>
                  </a:cubicBezTo>
                  <a:cubicBezTo>
                    <a:pt x="555" y="9"/>
                    <a:pt x="532" y="1"/>
                    <a:pt x="512"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02" name="Google Shape;1902;p97"/>
            <p:cNvSpPr/>
            <p:nvPr/>
          </p:nvSpPr>
          <p:spPr>
            <a:xfrm flipH="1">
              <a:off x="6931517" y="3158323"/>
              <a:ext cx="287626" cy="143813"/>
            </a:xfrm>
            <a:custGeom>
              <a:avLst/>
              <a:gdLst/>
              <a:ahLst/>
              <a:cxnLst/>
              <a:rect l="l" t="t" r="r" b="b"/>
              <a:pathLst>
                <a:path w="8454" h="4227" extrusionOk="0">
                  <a:moveTo>
                    <a:pt x="1" y="0"/>
                  </a:moveTo>
                  <a:lnTo>
                    <a:pt x="1" y="4227"/>
                  </a:lnTo>
                  <a:lnTo>
                    <a:pt x="8454" y="4227"/>
                  </a:lnTo>
                  <a:lnTo>
                    <a:pt x="8454" y="0"/>
                  </a:ln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1903" name="Google Shape;1903;p97"/>
            <p:cNvSpPr/>
            <p:nvPr/>
          </p:nvSpPr>
          <p:spPr>
            <a:xfrm flipH="1">
              <a:off x="7183862" y="3158323"/>
              <a:ext cx="34465" cy="34465"/>
            </a:xfrm>
            <a:custGeom>
              <a:avLst/>
              <a:gdLst/>
              <a:ahLst/>
              <a:cxnLst/>
              <a:rect l="l" t="t" r="r" b="b"/>
              <a:pathLst>
                <a:path w="1013" h="1013" fill="none" extrusionOk="0">
                  <a:moveTo>
                    <a:pt x="1012" y="0"/>
                  </a:moveTo>
                  <a:cubicBezTo>
                    <a:pt x="1012" y="572"/>
                    <a:pt x="548" y="1012"/>
                    <a:pt x="0" y="1012"/>
                  </a:cubicBezTo>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04" name="Google Shape;1904;p97"/>
            <p:cNvSpPr/>
            <p:nvPr/>
          </p:nvSpPr>
          <p:spPr>
            <a:xfrm flipH="1">
              <a:off x="6931515" y="3158323"/>
              <a:ext cx="34465" cy="34465"/>
            </a:xfrm>
            <a:custGeom>
              <a:avLst/>
              <a:gdLst/>
              <a:ahLst/>
              <a:cxnLst/>
              <a:rect l="l" t="t" r="r" b="b"/>
              <a:pathLst>
                <a:path w="1013" h="1013" fill="none" extrusionOk="0">
                  <a:moveTo>
                    <a:pt x="1" y="0"/>
                  </a:moveTo>
                  <a:cubicBezTo>
                    <a:pt x="1" y="572"/>
                    <a:pt x="465" y="1012"/>
                    <a:pt x="1013" y="1012"/>
                  </a:cubicBezTo>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05" name="Google Shape;1905;p97"/>
            <p:cNvSpPr/>
            <p:nvPr/>
          </p:nvSpPr>
          <p:spPr>
            <a:xfrm flipH="1">
              <a:off x="7183862" y="3267672"/>
              <a:ext cx="34465" cy="34465"/>
            </a:xfrm>
            <a:custGeom>
              <a:avLst/>
              <a:gdLst/>
              <a:ahLst/>
              <a:cxnLst/>
              <a:rect l="l" t="t" r="r" b="b"/>
              <a:pathLst>
                <a:path w="1013" h="1013" fill="none" extrusionOk="0">
                  <a:moveTo>
                    <a:pt x="1012" y="1013"/>
                  </a:moveTo>
                  <a:cubicBezTo>
                    <a:pt x="1012" y="453"/>
                    <a:pt x="548" y="1"/>
                    <a:pt x="0" y="1"/>
                  </a:cubicBezTo>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06" name="Google Shape;1906;p97"/>
            <p:cNvSpPr/>
            <p:nvPr/>
          </p:nvSpPr>
          <p:spPr>
            <a:xfrm flipH="1">
              <a:off x="6931515" y="3267672"/>
              <a:ext cx="34465" cy="34465"/>
            </a:xfrm>
            <a:custGeom>
              <a:avLst/>
              <a:gdLst/>
              <a:ahLst/>
              <a:cxnLst/>
              <a:rect l="l" t="t" r="r" b="b"/>
              <a:pathLst>
                <a:path w="1013" h="1013" fill="none" extrusionOk="0">
                  <a:moveTo>
                    <a:pt x="1" y="1013"/>
                  </a:moveTo>
                  <a:cubicBezTo>
                    <a:pt x="1" y="453"/>
                    <a:pt x="465" y="1"/>
                    <a:pt x="1013" y="1"/>
                  </a:cubicBez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07" name="Google Shape;1907;p97"/>
            <p:cNvSpPr/>
            <p:nvPr/>
          </p:nvSpPr>
          <p:spPr>
            <a:xfrm flipH="1">
              <a:off x="7031168" y="3186256"/>
              <a:ext cx="87914" cy="87948"/>
            </a:xfrm>
            <a:custGeom>
              <a:avLst/>
              <a:gdLst/>
              <a:ahLst/>
              <a:cxnLst/>
              <a:rect l="l" t="t" r="r" b="b"/>
              <a:pathLst>
                <a:path w="2584" h="2585" extrusionOk="0">
                  <a:moveTo>
                    <a:pt x="1286" y="1"/>
                  </a:moveTo>
                  <a:cubicBezTo>
                    <a:pt x="572" y="1"/>
                    <a:pt x="0" y="584"/>
                    <a:pt x="0" y="1298"/>
                  </a:cubicBezTo>
                  <a:cubicBezTo>
                    <a:pt x="0" y="2013"/>
                    <a:pt x="572" y="2584"/>
                    <a:pt x="1286" y="2584"/>
                  </a:cubicBezTo>
                  <a:cubicBezTo>
                    <a:pt x="2001" y="2584"/>
                    <a:pt x="2584" y="2013"/>
                    <a:pt x="2584" y="1298"/>
                  </a:cubicBezTo>
                  <a:cubicBezTo>
                    <a:pt x="2584" y="584"/>
                    <a:pt x="2001" y="1"/>
                    <a:pt x="1286"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08" name="Google Shape;1908;p97"/>
            <p:cNvSpPr/>
            <p:nvPr/>
          </p:nvSpPr>
          <p:spPr>
            <a:xfrm flipH="1">
              <a:off x="7154296" y="3219054"/>
              <a:ext cx="22319" cy="22319"/>
            </a:xfrm>
            <a:custGeom>
              <a:avLst/>
              <a:gdLst/>
              <a:ahLst/>
              <a:cxnLst/>
              <a:rect l="l" t="t" r="r" b="b"/>
              <a:pathLst>
                <a:path w="656" h="656" fill="none" extrusionOk="0">
                  <a:moveTo>
                    <a:pt x="656" y="334"/>
                  </a:moveTo>
                  <a:cubicBezTo>
                    <a:pt x="656" y="156"/>
                    <a:pt x="513" y="1"/>
                    <a:pt x="334" y="1"/>
                  </a:cubicBezTo>
                  <a:cubicBezTo>
                    <a:pt x="155" y="1"/>
                    <a:pt x="1" y="156"/>
                    <a:pt x="1" y="334"/>
                  </a:cubicBezTo>
                  <a:cubicBezTo>
                    <a:pt x="1" y="513"/>
                    <a:pt x="155" y="656"/>
                    <a:pt x="334" y="656"/>
                  </a:cubicBezTo>
                  <a:cubicBezTo>
                    <a:pt x="525" y="656"/>
                    <a:pt x="656" y="513"/>
                    <a:pt x="656" y="334"/>
                  </a:cubicBezTo>
                  <a:close/>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09" name="Google Shape;1909;p97"/>
            <p:cNvSpPr/>
            <p:nvPr/>
          </p:nvSpPr>
          <p:spPr>
            <a:xfrm flipH="1">
              <a:off x="6974044" y="3219054"/>
              <a:ext cx="22319" cy="22319"/>
            </a:xfrm>
            <a:custGeom>
              <a:avLst/>
              <a:gdLst/>
              <a:ahLst/>
              <a:cxnLst/>
              <a:rect l="l" t="t" r="r" b="b"/>
              <a:pathLst>
                <a:path w="656" h="656" fill="none" extrusionOk="0">
                  <a:moveTo>
                    <a:pt x="1" y="334"/>
                  </a:moveTo>
                  <a:cubicBezTo>
                    <a:pt x="1" y="156"/>
                    <a:pt x="156" y="1"/>
                    <a:pt x="334" y="1"/>
                  </a:cubicBezTo>
                  <a:cubicBezTo>
                    <a:pt x="513" y="1"/>
                    <a:pt x="656" y="156"/>
                    <a:pt x="656" y="334"/>
                  </a:cubicBezTo>
                  <a:cubicBezTo>
                    <a:pt x="656" y="513"/>
                    <a:pt x="513" y="656"/>
                    <a:pt x="334" y="656"/>
                  </a:cubicBezTo>
                  <a:cubicBezTo>
                    <a:pt x="156" y="656"/>
                    <a:pt x="1" y="513"/>
                    <a:pt x="1" y="334"/>
                  </a:cubicBezTo>
                  <a:close/>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10" name="Google Shape;1910;p97"/>
            <p:cNvSpPr/>
            <p:nvPr/>
          </p:nvSpPr>
          <p:spPr>
            <a:xfrm flipH="1">
              <a:off x="6782021" y="3203675"/>
              <a:ext cx="315184" cy="213117"/>
            </a:xfrm>
            <a:custGeom>
              <a:avLst/>
              <a:gdLst/>
              <a:ahLst/>
              <a:cxnLst/>
              <a:rect l="l" t="t" r="r" b="b"/>
              <a:pathLst>
                <a:path w="9264" h="6264" extrusionOk="0">
                  <a:moveTo>
                    <a:pt x="1096" y="1"/>
                  </a:moveTo>
                  <a:lnTo>
                    <a:pt x="0" y="4084"/>
                  </a:lnTo>
                  <a:lnTo>
                    <a:pt x="8168" y="6263"/>
                  </a:lnTo>
                  <a:lnTo>
                    <a:pt x="9263" y="2179"/>
                  </a:lnTo>
                  <a:lnTo>
                    <a:pt x="1096" y="1"/>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11" name="Google Shape;1911;p97"/>
            <p:cNvSpPr/>
            <p:nvPr/>
          </p:nvSpPr>
          <p:spPr>
            <a:xfrm flipH="1">
              <a:off x="7025895" y="3212589"/>
              <a:ext cx="42970" cy="29191"/>
            </a:xfrm>
            <a:custGeom>
              <a:avLst/>
              <a:gdLst/>
              <a:ahLst/>
              <a:cxnLst/>
              <a:rect l="l" t="t" r="r" b="b"/>
              <a:pathLst>
                <a:path w="1263" h="858" fill="none" extrusionOk="0">
                  <a:moveTo>
                    <a:pt x="1263" y="0"/>
                  </a:moveTo>
                  <a:cubicBezTo>
                    <a:pt x="1108" y="536"/>
                    <a:pt x="560" y="858"/>
                    <a:pt x="1" y="715"/>
                  </a:cubicBezTo>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12" name="Google Shape;1912;p97"/>
            <p:cNvSpPr/>
            <p:nvPr/>
          </p:nvSpPr>
          <p:spPr>
            <a:xfrm flipH="1">
              <a:off x="6790525" y="3269305"/>
              <a:ext cx="29600" cy="42562"/>
            </a:xfrm>
            <a:custGeom>
              <a:avLst/>
              <a:gdLst/>
              <a:ahLst/>
              <a:cxnLst/>
              <a:rect l="l" t="t" r="r" b="b"/>
              <a:pathLst>
                <a:path w="870" h="1251" fill="none" extrusionOk="0">
                  <a:moveTo>
                    <a:pt x="155" y="0"/>
                  </a:moveTo>
                  <a:cubicBezTo>
                    <a:pt x="0" y="536"/>
                    <a:pt x="334" y="1096"/>
                    <a:pt x="869" y="1251"/>
                  </a:cubicBezTo>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13" name="Google Shape;1913;p97"/>
            <p:cNvSpPr/>
            <p:nvPr/>
          </p:nvSpPr>
          <p:spPr>
            <a:xfrm flipH="1">
              <a:off x="7058284" y="3309418"/>
              <a:ext cx="29600" cy="42562"/>
            </a:xfrm>
            <a:custGeom>
              <a:avLst/>
              <a:gdLst/>
              <a:ahLst/>
              <a:cxnLst/>
              <a:rect l="l" t="t" r="r" b="b"/>
              <a:pathLst>
                <a:path w="870" h="1251" fill="none" extrusionOk="0">
                  <a:moveTo>
                    <a:pt x="715" y="1250"/>
                  </a:moveTo>
                  <a:cubicBezTo>
                    <a:pt x="869" y="714"/>
                    <a:pt x="536" y="143"/>
                    <a:pt x="0" y="0"/>
                  </a:cubicBezTo>
                </a:path>
              </a:pathLst>
            </a:custGeom>
            <a:no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14" name="Google Shape;1914;p97"/>
            <p:cNvSpPr/>
            <p:nvPr/>
          </p:nvSpPr>
          <p:spPr>
            <a:xfrm flipH="1">
              <a:off x="6809986" y="3378689"/>
              <a:ext cx="42562" cy="29191"/>
            </a:xfrm>
            <a:custGeom>
              <a:avLst/>
              <a:gdLst/>
              <a:ahLst/>
              <a:cxnLst/>
              <a:rect l="l" t="t" r="r" b="b"/>
              <a:pathLst>
                <a:path w="1251" h="858" fill="none" extrusionOk="0">
                  <a:moveTo>
                    <a:pt x="1" y="857"/>
                  </a:moveTo>
                  <a:cubicBezTo>
                    <a:pt x="155" y="322"/>
                    <a:pt x="703" y="0"/>
                    <a:pt x="1251" y="155"/>
                  </a:cubicBezTo>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15" name="Google Shape;1915;p97"/>
            <p:cNvSpPr/>
            <p:nvPr/>
          </p:nvSpPr>
          <p:spPr>
            <a:xfrm flipH="1">
              <a:off x="6890178" y="3266243"/>
              <a:ext cx="98053" cy="88629"/>
            </a:xfrm>
            <a:custGeom>
              <a:avLst/>
              <a:gdLst/>
              <a:ahLst/>
              <a:cxnLst/>
              <a:rect l="l" t="t" r="r" b="b"/>
              <a:pathLst>
                <a:path w="2882" h="2605" extrusionOk="0">
                  <a:moveTo>
                    <a:pt x="1440" y="1"/>
                  </a:moveTo>
                  <a:cubicBezTo>
                    <a:pt x="858" y="1"/>
                    <a:pt x="329" y="381"/>
                    <a:pt x="179" y="971"/>
                  </a:cubicBezTo>
                  <a:cubicBezTo>
                    <a:pt x="0" y="1674"/>
                    <a:pt x="405" y="2376"/>
                    <a:pt x="1107" y="2567"/>
                  </a:cubicBezTo>
                  <a:cubicBezTo>
                    <a:pt x="1212" y="2593"/>
                    <a:pt x="1318" y="2605"/>
                    <a:pt x="1422" y="2605"/>
                  </a:cubicBezTo>
                  <a:cubicBezTo>
                    <a:pt x="1994" y="2605"/>
                    <a:pt x="2532" y="2232"/>
                    <a:pt x="2703" y="1638"/>
                  </a:cubicBezTo>
                  <a:cubicBezTo>
                    <a:pt x="2881" y="936"/>
                    <a:pt x="2477" y="221"/>
                    <a:pt x="1774" y="43"/>
                  </a:cubicBezTo>
                  <a:cubicBezTo>
                    <a:pt x="1662" y="14"/>
                    <a:pt x="1550" y="1"/>
                    <a:pt x="1440" y="1"/>
                  </a:cubicBez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1916" name="Google Shape;1916;p97"/>
            <p:cNvSpPr/>
            <p:nvPr/>
          </p:nvSpPr>
          <p:spPr>
            <a:xfrm flipH="1">
              <a:off x="7013748" y="3274987"/>
              <a:ext cx="24326" cy="24734"/>
            </a:xfrm>
            <a:custGeom>
              <a:avLst/>
              <a:gdLst/>
              <a:ahLst/>
              <a:cxnLst/>
              <a:rect l="l" t="t" r="r" b="b"/>
              <a:pathLst>
                <a:path w="715" h="727" fill="none" extrusionOk="0">
                  <a:moveTo>
                    <a:pt x="667" y="441"/>
                  </a:moveTo>
                  <a:cubicBezTo>
                    <a:pt x="715" y="262"/>
                    <a:pt x="608" y="83"/>
                    <a:pt x="441" y="36"/>
                  </a:cubicBezTo>
                  <a:cubicBezTo>
                    <a:pt x="263" y="0"/>
                    <a:pt x="84" y="95"/>
                    <a:pt x="36" y="262"/>
                  </a:cubicBezTo>
                  <a:cubicBezTo>
                    <a:pt x="1" y="441"/>
                    <a:pt x="96" y="619"/>
                    <a:pt x="263" y="667"/>
                  </a:cubicBezTo>
                  <a:cubicBezTo>
                    <a:pt x="441" y="726"/>
                    <a:pt x="620" y="619"/>
                    <a:pt x="667" y="441"/>
                  </a:cubicBezTo>
                  <a:close/>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17" name="Google Shape;1917;p97"/>
            <p:cNvSpPr/>
            <p:nvPr/>
          </p:nvSpPr>
          <p:spPr>
            <a:xfrm flipH="1">
              <a:off x="6839552" y="3321564"/>
              <a:ext cx="25143" cy="25143"/>
            </a:xfrm>
            <a:custGeom>
              <a:avLst/>
              <a:gdLst/>
              <a:ahLst/>
              <a:cxnLst/>
              <a:rect l="l" t="t" r="r" b="b"/>
              <a:pathLst>
                <a:path w="739" h="739" fill="none" extrusionOk="0">
                  <a:moveTo>
                    <a:pt x="48" y="274"/>
                  </a:moveTo>
                  <a:cubicBezTo>
                    <a:pt x="96" y="96"/>
                    <a:pt x="274" y="0"/>
                    <a:pt x="453" y="60"/>
                  </a:cubicBezTo>
                  <a:cubicBezTo>
                    <a:pt x="632" y="96"/>
                    <a:pt x="739" y="274"/>
                    <a:pt x="679" y="453"/>
                  </a:cubicBezTo>
                  <a:cubicBezTo>
                    <a:pt x="632" y="643"/>
                    <a:pt x="453" y="738"/>
                    <a:pt x="274" y="679"/>
                  </a:cubicBezTo>
                  <a:cubicBezTo>
                    <a:pt x="108" y="619"/>
                    <a:pt x="0" y="441"/>
                    <a:pt x="48" y="274"/>
                  </a:cubicBezTo>
                  <a:close/>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18" name="Google Shape;1918;p97"/>
            <p:cNvSpPr/>
            <p:nvPr/>
          </p:nvSpPr>
          <p:spPr>
            <a:xfrm flipH="1">
              <a:off x="7227208" y="3310915"/>
              <a:ext cx="96862" cy="88152"/>
            </a:xfrm>
            <a:custGeom>
              <a:avLst/>
              <a:gdLst/>
              <a:ahLst/>
              <a:cxnLst/>
              <a:rect l="l" t="t" r="r" b="b"/>
              <a:pathLst>
                <a:path w="2847" h="2591" extrusionOk="0">
                  <a:moveTo>
                    <a:pt x="1424" y="1"/>
                  </a:moveTo>
                  <a:cubicBezTo>
                    <a:pt x="1093" y="1"/>
                    <a:pt x="763" y="129"/>
                    <a:pt x="513" y="385"/>
                  </a:cubicBezTo>
                  <a:cubicBezTo>
                    <a:pt x="1" y="885"/>
                    <a:pt x="1" y="1706"/>
                    <a:pt x="513" y="2206"/>
                  </a:cubicBezTo>
                  <a:cubicBezTo>
                    <a:pt x="763" y="2462"/>
                    <a:pt x="1093" y="2590"/>
                    <a:pt x="1424" y="2590"/>
                  </a:cubicBezTo>
                  <a:cubicBezTo>
                    <a:pt x="1754" y="2590"/>
                    <a:pt x="2084" y="2462"/>
                    <a:pt x="2334" y="2206"/>
                  </a:cubicBezTo>
                  <a:cubicBezTo>
                    <a:pt x="2846" y="1706"/>
                    <a:pt x="2846" y="885"/>
                    <a:pt x="2334" y="385"/>
                  </a:cubicBezTo>
                  <a:cubicBezTo>
                    <a:pt x="2084" y="129"/>
                    <a:pt x="1754" y="1"/>
                    <a:pt x="1424"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19" name="Google Shape;1919;p97"/>
            <p:cNvSpPr/>
            <p:nvPr/>
          </p:nvSpPr>
          <p:spPr>
            <a:xfrm flipH="1">
              <a:off x="7242620" y="3321973"/>
              <a:ext cx="66038" cy="65629"/>
            </a:xfrm>
            <a:custGeom>
              <a:avLst/>
              <a:gdLst/>
              <a:ahLst/>
              <a:cxnLst/>
              <a:rect l="l" t="t" r="r" b="b"/>
              <a:pathLst>
                <a:path w="1941" h="1929" fill="none" extrusionOk="0">
                  <a:moveTo>
                    <a:pt x="1941" y="965"/>
                  </a:moveTo>
                  <a:cubicBezTo>
                    <a:pt x="1941" y="429"/>
                    <a:pt x="1500" y="0"/>
                    <a:pt x="965" y="0"/>
                  </a:cubicBezTo>
                  <a:cubicBezTo>
                    <a:pt x="429" y="0"/>
                    <a:pt x="0" y="429"/>
                    <a:pt x="0" y="965"/>
                  </a:cubicBezTo>
                  <a:cubicBezTo>
                    <a:pt x="0" y="1500"/>
                    <a:pt x="429" y="1929"/>
                    <a:pt x="965" y="1929"/>
                  </a:cubicBezTo>
                  <a:cubicBezTo>
                    <a:pt x="1500" y="1929"/>
                    <a:pt x="1941" y="1488"/>
                    <a:pt x="1941" y="965"/>
                  </a:cubicBezTo>
                  <a:close/>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20" name="Google Shape;1920;p97"/>
            <p:cNvSpPr/>
            <p:nvPr/>
          </p:nvSpPr>
          <p:spPr>
            <a:xfrm flipH="1">
              <a:off x="7262046" y="3330887"/>
              <a:ext cx="29191" cy="47427"/>
            </a:xfrm>
            <a:custGeom>
              <a:avLst/>
              <a:gdLst/>
              <a:ahLst/>
              <a:cxnLst/>
              <a:rect l="l" t="t" r="r" b="b"/>
              <a:pathLst>
                <a:path w="858" h="1394" extrusionOk="0">
                  <a:moveTo>
                    <a:pt x="381" y="274"/>
                  </a:moveTo>
                  <a:lnTo>
                    <a:pt x="381" y="560"/>
                  </a:lnTo>
                  <a:cubicBezTo>
                    <a:pt x="250" y="512"/>
                    <a:pt x="215" y="464"/>
                    <a:pt x="238" y="405"/>
                  </a:cubicBezTo>
                  <a:cubicBezTo>
                    <a:pt x="238" y="333"/>
                    <a:pt x="274" y="286"/>
                    <a:pt x="381" y="274"/>
                  </a:cubicBezTo>
                  <a:close/>
                  <a:moveTo>
                    <a:pt x="500" y="774"/>
                  </a:moveTo>
                  <a:cubicBezTo>
                    <a:pt x="619" y="810"/>
                    <a:pt x="667" y="857"/>
                    <a:pt x="667" y="941"/>
                  </a:cubicBezTo>
                  <a:cubicBezTo>
                    <a:pt x="667" y="1012"/>
                    <a:pt x="607" y="1060"/>
                    <a:pt x="500" y="1072"/>
                  </a:cubicBezTo>
                  <a:lnTo>
                    <a:pt x="500" y="774"/>
                  </a:lnTo>
                  <a:close/>
                  <a:moveTo>
                    <a:pt x="441" y="0"/>
                  </a:moveTo>
                  <a:cubicBezTo>
                    <a:pt x="393" y="0"/>
                    <a:pt x="369" y="36"/>
                    <a:pt x="381" y="72"/>
                  </a:cubicBezTo>
                  <a:lnTo>
                    <a:pt x="381" y="95"/>
                  </a:lnTo>
                  <a:cubicBezTo>
                    <a:pt x="179" y="107"/>
                    <a:pt x="36" y="226"/>
                    <a:pt x="36" y="405"/>
                  </a:cubicBezTo>
                  <a:cubicBezTo>
                    <a:pt x="36" y="584"/>
                    <a:pt x="143" y="679"/>
                    <a:pt x="381" y="738"/>
                  </a:cubicBezTo>
                  <a:lnTo>
                    <a:pt x="381" y="1048"/>
                  </a:lnTo>
                  <a:cubicBezTo>
                    <a:pt x="298" y="1036"/>
                    <a:pt x="215" y="1000"/>
                    <a:pt x="143" y="941"/>
                  </a:cubicBezTo>
                  <a:cubicBezTo>
                    <a:pt x="131" y="929"/>
                    <a:pt x="95" y="929"/>
                    <a:pt x="84" y="929"/>
                  </a:cubicBezTo>
                  <a:cubicBezTo>
                    <a:pt x="36" y="929"/>
                    <a:pt x="0" y="976"/>
                    <a:pt x="0" y="1024"/>
                  </a:cubicBezTo>
                  <a:cubicBezTo>
                    <a:pt x="0" y="1048"/>
                    <a:pt x="12" y="1084"/>
                    <a:pt x="36" y="1095"/>
                  </a:cubicBezTo>
                  <a:cubicBezTo>
                    <a:pt x="131" y="1155"/>
                    <a:pt x="250" y="1203"/>
                    <a:pt x="369" y="1215"/>
                  </a:cubicBezTo>
                  <a:lnTo>
                    <a:pt x="369" y="1322"/>
                  </a:lnTo>
                  <a:cubicBezTo>
                    <a:pt x="369" y="1357"/>
                    <a:pt x="393" y="1393"/>
                    <a:pt x="441" y="1393"/>
                  </a:cubicBezTo>
                  <a:cubicBezTo>
                    <a:pt x="488" y="1393"/>
                    <a:pt x="512" y="1357"/>
                    <a:pt x="512" y="1322"/>
                  </a:cubicBezTo>
                  <a:lnTo>
                    <a:pt x="512" y="1226"/>
                  </a:lnTo>
                  <a:cubicBezTo>
                    <a:pt x="726" y="1215"/>
                    <a:pt x="857" y="1095"/>
                    <a:pt x="857" y="917"/>
                  </a:cubicBezTo>
                  <a:cubicBezTo>
                    <a:pt x="857" y="750"/>
                    <a:pt x="750" y="643"/>
                    <a:pt x="512" y="584"/>
                  </a:cubicBezTo>
                  <a:lnTo>
                    <a:pt x="512" y="274"/>
                  </a:lnTo>
                  <a:cubicBezTo>
                    <a:pt x="572" y="286"/>
                    <a:pt x="619" y="322"/>
                    <a:pt x="679" y="345"/>
                  </a:cubicBezTo>
                  <a:cubicBezTo>
                    <a:pt x="691" y="369"/>
                    <a:pt x="715" y="369"/>
                    <a:pt x="726" y="369"/>
                  </a:cubicBezTo>
                  <a:cubicBezTo>
                    <a:pt x="774" y="369"/>
                    <a:pt x="810" y="322"/>
                    <a:pt x="810" y="274"/>
                  </a:cubicBezTo>
                  <a:cubicBezTo>
                    <a:pt x="810" y="238"/>
                    <a:pt x="798" y="214"/>
                    <a:pt x="774" y="203"/>
                  </a:cubicBezTo>
                  <a:cubicBezTo>
                    <a:pt x="691" y="155"/>
                    <a:pt x="607" y="119"/>
                    <a:pt x="512" y="107"/>
                  </a:cubicBezTo>
                  <a:lnTo>
                    <a:pt x="512" y="83"/>
                  </a:lnTo>
                  <a:cubicBezTo>
                    <a:pt x="512" y="36"/>
                    <a:pt x="488" y="0"/>
                    <a:pt x="441"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21" name="Google Shape;1921;p97"/>
            <p:cNvSpPr/>
            <p:nvPr/>
          </p:nvSpPr>
          <p:spPr>
            <a:xfrm flipH="1">
              <a:off x="7075296" y="3265257"/>
              <a:ext cx="87948" cy="88322"/>
            </a:xfrm>
            <a:custGeom>
              <a:avLst/>
              <a:gdLst/>
              <a:ahLst/>
              <a:cxnLst/>
              <a:rect l="l" t="t" r="r" b="b"/>
              <a:pathLst>
                <a:path w="2585" h="2596" extrusionOk="0">
                  <a:moveTo>
                    <a:pt x="1286" y="0"/>
                  </a:moveTo>
                  <a:cubicBezTo>
                    <a:pt x="572" y="0"/>
                    <a:pt x="1" y="584"/>
                    <a:pt x="1" y="1298"/>
                  </a:cubicBezTo>
                  <a:cubicBezTo>
                    <a:pt x="1" y="2012"/>
                    <a:pt x="572" y="2596"/>
                    <a:pt x="1286" y="2596"/>
                  </a:cubicBezTo>
                  <a:cubicBezTo>
                    <a:pt x="2013" y="2596"/>
                    <a:pt x="2584" y="2012"/>
                    <a:pt x="2584" y="1298"/>
                  </a:cubicBezTo>
                  <a:cubicBezTo>
                    <a:pt x="2584" y="584"/>
                    <a:pt x="2013" y="0"/>
                    <a:pt x="1286"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22" name="Google Shape;1922;p97"/>
            <p:cNvSpPr/>
            <p:nvPr/>
          </p:nvSpPr>
          <p:spPr>
            <a:xfrm flipH="1">
              <a:off x="7086251" y="3276178"/>
              <a:ext cx="66038" cy="66072"/>
            </a:xfrm>
            <a:custGeom>
              <a:avLst/>
              <a:gdLst/>
              <a:ahLst/>
              <a:cxnLst/>
              <a:rect l="l" t="t" r="r" b="b"/>
              <a:pathLst>
                <a:path w="1941" h="1942" fill="none" extrusionOk="0">
                  <a:moveTo>
                    <a:pt x="1941" y="977"/>
                  </a:moveTo>
                  <a:cubicBezTo>
                    <a:pt x="1941" y="441"/>
                    <a:pt x="1512" y="1"/>
                    <a:pt x="976" y="1"/>
                  </a:cubicBezTo>
                  <a:cubicBezTo>
                    <a:pt x="441" y="1"/>
                    <a:pt x="0" y="441"/>
                    <a:pt x="0" y="977"/>
                  </a:cubicBezTo>
                  <a:cubicBezTo>
                    <a:pt x="0" y="1513"/>
                    <a:pt x="441" y="1941"/>
                    <a:pt x="976" y="1941"/>
                  </a:cubicBezTo>
                  <a:cubicBezTo>
                    <a:pt x="1512" y="1941"/>
                    <a:pt x="1941" y="1513"/>
                    <a:pt x="1941" y="977"/>
                  </a:cubicBezTo>
                  <a:close/>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23" name="Google Shape;1923;p97"/>
            <p:cNvSpPr/>
            <p:nvPr/>
          </p:nvSpPr>
          <p:spPr>
            <a:xfrm flipH="1">
              <a:off x="7105678" y="3285500"/>
              <a:ext cx="29191" cy="47019"/>
            </a:xfrm>
            <a:custGeom>
              <a:avLst/>
              <a:gdLst/>
              <a:ahLst/>
              <a:cxnLst/>
              <a:rect l="l" t="t" r="r" b="b"/>
              <a:pathLst>
                <a:path w="858" h="1382" extrusionOk="0">
                  <a:moveTo>
                    <a:pt x="369" y="263"/>
                  </a:moveTo>
                  <a:lnTo>
                    <a:pt x="369" y="548"/>
                  </a:lnTo>
                  <a:cubicBezTo>
                    <a:pt x="250" y="524"/>
                    <a:pt x="226" y="477"/>
                    <a:pt x="226" y="405"/>
                  </a:cubicBezTo>
                  <a:cubicBezTo>
                    <a:pt x="226" y="322"/>
                    <a:pt x="262" y="286"/>
                    <a:pt x="369" y="263"/>
                  </a:cubicBezTo>
                  <a:close/>
                  <a:moveTo>
                    <a:pt x="500" y="775"/>
                  </a:moveTo>
                  <a:cubicBezTo>
                    <a:pt x="619" y="822"/>
                    <a:pt x="655" y="858"/>
                    <a:pt x="667" y="941"/>
                  </a:cubicBezTo>
                  <a:cubicBezTo>
                    <a:pt x="667" y="1013"/>
                    <a:pt x="607" y="1060"/>
                    <a:pt x="500" y="1072"/>
                  </a:cubicBezTo>
                  <a:lnTo>
                    <a:pt x="500" y="775"/>
                  </a:lnTo>
                  <a:close/>
                  <a:moveTo>
                    <a:pt x="441" y="1"/>
                  </a:moveTo>
                  <a:cubicBezTo>
                    <a:pt x="405" y="1"/>
                    <a:pt x="369" y="24"/>
                    <a:pt x="381" y="60"/>
                  </a:cubicBezTo>
                  <a:lnTo>
                    <a:pt x="381" y="96"/>
                  </a:lnTo>
                  <a:cubicBezTo>
                    <a:pt x="179" y="108"/>
                    <a:pt x="48" y="227"/>
                    <a:pt x="48" y="405"/>
                  </a:cubicBezTo>
                  <a:cubicBezTo>
                    <a:pt x="48" y="584"/>
                    <a:pt x="143" y="667"/>
                    <a:pt x="381" y="727"/>
                  </a:cubicBezTo>
                  <a:lnTo>
                    <a:pt x="381" y="1048"/>
                  </a:lnTo>
                  <a:cubicBezTo>
                    <a:pt x="298" y="1025"/>
                    <a:pt x="226" y="1001"/>
                    <a:pt x="143" y="941"/>
                  </a:cubicBezTo>
                  <a:cubicBezTo>
                    <a:pt x="131" y="929"/>
                    <a:pt x="107" y="929"/>
                    <a:pt x="83" y="929"/>
                  </a:cubicBezTo>
                  <a:cubicBezTo>
                    <a:pt x="48" y="929"/>
                    <a:pt x="0" y="965"/>
                    <a:pt x="0" y="1013"/>
                  </a:cubicBezTo>
                  <a:cubicBezTo>
                    <a:pt x="0" y="1048"/>
                    <a:pt x="12" y="1072"/>
                    <a:pt x="48" y="1084"/>
                  </a:cubicBezTo>
                  <a:cubicBezTo>
                    <a:pt x="131" y="1144"/>
                    <a:pt x="250" y="1191"/>
                    <a:pt x="369" y="1203"/>
                  </a:cubicBezTo>
                  <a:lnTo>
                    <a:pt x="369" y="1310"/>
                  </a:lnTo>
                  <a:cubicBezTo>
                    <a:pt x="369" y="1358"/>
                    <a:pt x="405" y="1382"/>
                    <a:pt x="441" y="1382"/>
                  </a:cubicBezTo>
                  <a:cubicBezTo>
                    <a:pt x="488" y="1382"/>
                    <a:pt x="524" y="1358"/>
                    <a:pt x="524" y="1310"/>
                  </a:cubicBezTo>
                  <a:lnTo>
                    <a:pt x="524" y="1227"/>
                  </a:lnTo>
                  <a:cubicBezTo>
                    <a:pt x="726" y="1203"/>
                    <a:pt x="857" y="1084"/>
                    <a:pt x="857" y="905"/>
                  </a:cubicBezTo>
                  <a:cubicBezTo>
                    <a:pt x="857" y="751"/>
                    <a:pt x="762" y="644"/>
                    <a:pt x="524" y="584"/>
                  </a:cubicBezTo>
                  <a:lnTo>
                    <a:pt x="524" y="263"/>
                  </a:lnTo>
                  <a:cubicBezTo>
                    <a:pt x="583" y="286"/>
                    <a:pt x="619" y="310"/>
                    <a:pt x="679" y="346"/>
                  </a:cubicBezTo>
                  <a:cubicBezTo>
                    <a:pt x="702" y="358"/>
                    <a:pt x="714" y="358"/>
                    <a:pt x="726" y="358"/>
                  </a:cubicBezTo>
                  <a:cubicBezTo>
                    <a:pt x="774" y="358"/>
                    <a:pt x="822" y="310"/>
                    <a:pt x="822" y="263"/>
                  </a:cubicBezTo>
                  <a:cubicBezTo>
                    <a:pt x="822" y="239"/>
                    <a:pt x="798" y="215"/>
                    <a:pt x="774" y="191"/>
                  </a:cubicBezTo>
                  <a:cubicBezTo>
                    <a:pt x="702" y="143"/>
                    <a:pt x="607" y="120"/>
                    <a:pt x="524" y="108"/>
                  </a:cubicBezTo>
                  <a:lnTo>
                    <a:pt x="524" y="72"/>
                  </a:lnTo>
                  <a:cubicBezTo>
                    <a:pt x="524" y="24"/>
                    <a:pt x="488" y="1"/>
                    <a:pt x="441"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24" name="Google Shape;1924;p97"/>
            <p:cNvSpPr/>
            <p:nvPr/>
          </p:nvSpPr>
          <p:spPr>
            <a:xfrm flipH="1">
              <a:off x="7225983" y="3098341"/>
              <a:ext cx="88356" cy="87948"/>
            </a:xfrm>
            <a:custGeom>
              <a:avLst/>
              <a:gdLst/>
              <a:ahLst/>
              <a:cxnLst/>
              <a:rect l="l" t="t" r="r" b="b"/>
              <a:pathLst>
                <a:path w="2597" h="2585" extrusionOk="0">
                  <a:moveTo>
                    <a:pt x="1298" y="1"/>
                  </a:moveTo>
                  <a:cubicBezTo>
                    <a:pt x="584" y="1"/>
                    <a:pt x="1" y="572"/>
                    <a:pt x="1" y="1287"/>
                  </a:cubicBezTo>
                  <a:cubicBezTo>
                    <a:pt x="1" y="2001"/>
                    <a:pt x="584" y="2585"/>
                    <a:pt x="1298" y="2585"/>
                  </a:cubicBezTo>
                  <a:cubicBezTo>
                    <a:pt x="2013" y="2585"/>
                    <a:pt x="2596" y="2001"/>
                    <a:pt x="2596" y="1287"/>
                  </a:cubicBezTo>
                  <a:cubicBezTo>
                    <a:pt x="2596" y="572"/>
                    <a:pt x="2013" y="1"/>
                    <a:pt x="1298"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25" name="Google Shape;1925;p97"/>
            <p:cNvSpPr/>
            <p:nvPr/>
          </p:nvSpPr>
          <p:spPr>
            <a:xfrm flipH="1">
              <a:off x="7237346" y="3109296"/>
              <a:ext cx="65663" cy="66072"/>
            </a:xfrm>
            <a:custGeom>
              <a:avLst/>
              <a:gdLst/>
              <a:ahLst/>
              <a:cxnLst/>
              <a:rect l="l" t="t" r="r" b="b"/>
              <a:pathLst>
                <a:path w="1930" h="1942" fill="none" extrusionOk="0">
                  <a:moveTo>
                    <a:pt x="1930" y="965"/>
                  </a:moveTo>
                  <a:cubicBezTo>
                    <a:pt x="1930" y="1501"/>
                    <a:pt x="1501" y="1941"/>
                    <a:pt x="965" y="1941"/>
                  </a:cubicBezTo>
                  <a:cubicBezTo>
                    <a:pt x="430" y="1941"/>
                    <a:pt x="1" y="1501"/>
                    <a:pt x="1" y="965"/>
                  </a:cubicBezTo>
                  <a:cubicBezTo>
                    <a:pt x="1" y="429"/>
                    <a:pt x="430" y="0"/>
                    <a:pt x="965" y="0"/>
                  </a:cubicBezTo>
                  <a:cubicBezTo>
                    <a:pt x="1501" y="0"/>
                    <a:pt x="1930" y="429"/>
                    <a:pt x="1930" y="965"/>
                  </a:cubicBezTo>
                  <a:close/>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26" name="Google Shape;1926;p97"/>
            <p:cNvSpPr/>
            <p:nvPr/>
          </p:nvSpPr>
          <p:spPr>
            <a:xfrm flipH="1">
              <a:off x="7256365" y="3118210"/>
              <a:ext cx="29634" cy="47427"/>
            </a:xfrm>
            <a:custGeom>
              <a:avLst/>
              <a:gdLst/>
              <a:ahLst/>
              <a:cxnLst/>
              <a:rect l="l" t="t" r="r" b="b"/>
              <a:pathLst>
                <a:path w="871" h="1394" extrusionOk="0">
                  <a:moveTo>
                    <a:pt x="382" y="274"/>
                  </a:moveTo>
                  <a:lnTo>
                    <a:pt x="382" y="560"/>
                  </a:lnTo>
                  <a:cubicBezTo>
                    <a:pt x="263" y="512"/>
                    <a:pt x="227" y="477"/>
                    <a:pt x="227" y="405"/>
                  </a:cubicBezTo>
                  <a:cubicBezTo>
                    <a:pt x="227" y="334"/>
                    <a:pt x="275" y="286"/>
                    <a:pt x="382" y="274"/>
                  </a:cubicBezTo>
                  <a:close/>
                  <a:moveTo>
                    <a:pt x="513" y="774"/>
                  </a:moveTo>
                  <a:cubicBezTo>
                    <a:pt x="632" y="822"/>
                    <a:pt x="680" y="869"/>
                    <a:pt x="680" y="941"/>
                  </a:cubicBezTo>
                  <a:cubicBezTo>
                    <a:pt x="680" y="1012"/>
                    <a:pt x="620" y="1060"/>
                    <a:pt x="513" y="1072"/>
                  </a:cubicBezTo>
                  <a:lnTo>
                    <a:pt x="513" y="774"/>
                  </a:lnTo>
                  <a:close/>
                  <a:moveTo>
                    <a:pt x="453" y="0"/>
                  </a:moveTo>
                  <a:cubicBezTo>
                    <a:pt x="406" y="0"/>
                    <a:pt x="382" y="36"/>
                    <a:pt x="394" y="72"/>
                  </a:cubicBezTo>
                  <a:lnTo>
                    <a:pt x="394" y="96"/>
                  </a:lnTo>
                  <a:cubicBezTo>
                    <a:pt x="180" y="107"/>
                    <a:pt x="49" y="227"/>
                    <a:pt x="49" y="405"/>
                  </a:cubicBezTo>
                  <a:cubicBezTo>
                    <a:pt x="49" y="584"/>
                    <a:pt x="156" y="679"/>
                    <a:pt x="394" y="739"/>
                  </a:cubicBezTo>
                  <a:lnTo>
                    <a:pt x="394" y="1048"/>
                  </a:lnTo>
                  <a:cubicBezTo>
                    <a:pt x="299" y="1036"/>
                    <a:pt x="227" y="1000"/>
                    <a:pt x="156" y="941"/>
                  </a:cubicBezTo>
                  <a:cubicBezTo>
                    <a:pt x="144" y="929"/>
                    <a:pt x="108" y="929"/>
                    <a:pt x="96" y="929"/>
                  </a:cubicBezTo>
                  <a:cubicBezTo>
                    <a:pt x="49" y="929"/>
                    <a:pt x="1" y="977"/>
                    <a:pt x="1" y="1024"/>
                  </a:cubicBezTo>
                  <a:cubicBezTo>
                    <a:pt x="1" y="1048"/>
                    <a:pt x="25" y="1084"/>
                    <a:pt x="49" y="1096"/>
                  </a:cubicBezTo>
                  <a:cubicBezTo>
                    <a:pt x="144" y="1155"/>
                    <a:pt x="263" y="1203"/>
                    <a:pt x="382" y="1215"/>
                  </a:cubicBezTo>
                  <a:lnTo>
                    <a:pt x="382" y="1322"/>
                  </a:lnTo>
                  <a:cubicBezTo>
                    <a:pt x="382" y="1358"/>
                    <a:pt x="406" y="1393"/>
                    <a:pt x="453" y="1393"/>
                  </a:cubicBezTo>
                  <a:cubicBezTo>
                    <a:pt x="501" y="1393"/>
                    <a:pt x="525" y="1358"/>
                    <a:pt x="525" y="1322"/>
                  </a:cubicBezTo>
                  <a:lnTo>
                    <a:pt x="525" y="1227"/>
                  </a:lnTo>
                  <a:cubicBezTo>
                    <a:pt x="739" y="1215"/>
                    <a:pt x="870" y="1096"/>
                    <a:pt x="870" y="917"/>
                  </a:cubicBezTo>
                  <a:cubicBezTo>
                    <a:pt x="870" y="750"/>
                    <a:pt x="763" y="643"/>
                    <a:pt x="525" y="584"/>
                  </a:cubicBezTo>
                  <a:lnTo>
                    <a:pt x="525" y="274"/>
                  </a:lnTo>
                  <a:cubicBezTo>
                    <a:pt x="584" y="286"/>
                    <a:pt x="632" y="322"/>
                    <a:pt x="692" y="346"/>
                  </a:cubicBezTo>
                  <a:cubicBezTo>
                    <a:pt x="703" y="369"/>
                    <a:pt x="715" y="369"/>
                    <a:pt x="739" y="369"/>
                  </a:cubicBezTo>
                  <a:cubicBezTo>
                    <a:pt x="775" y="369"/>
                    <a:pt x="823" y="322"/>
                    <a:pt x="823" y="274"/>
                  </a:cubicBezTo>
                  <a:cubicBezTo>
                    <a:pt x="823" y="238"/>
                    <a:pt x="811" y="215"/>
                    <a:pt x="775" y="203"/>
                  </a:cubicBezTo>
                  <a:cubicBezTo>
                    <a:pt x="703" y="155"/>
                    <a:pt x="620" y="119"/>
                    <a:pt x="525" y="107"/>
                  </a:cubicBezTo>
                  <a:lnTo>
                    <a:pt x="525" y="84"/>
                  </a:lnTo>
                  <a:cubicBezTo>
                    <a:pt x="525" y="36"/>
                    <a:pt x="501" y="0"/>
                    <a:pt x="453"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27" name="Google Shape;1927;p97"/>
            <p:cNvSpPr/>
            <p:nvPr/>
          </p:nvSpPr>
          <p:spPr>
            <a:xfrm flipH="1">
              <a:off x="6899909" y="3342931"/>
              <a:ext cx="97236" cy="88629"/>
            </a:xfrm>
            <a:custGeom>
              <a:avLst/>
              <a:gdLst/>
              <a:ahLst/>
              <a:cxnLst/>
              <a:rect l="l" t="t" r="r" b="b"/>
              <a:pathLst>
                <a:path w="2858" h="2605" extrusionOk="0">
                  <a:moveTo>
                    <a:pt x="1432" y="0"/>
                  </a:moveTo>
                  <a:cubicBezTo>
                    <a:pt x="1098" y="0"/>
                    <a:pt x="762" y="128"/>
                    <a:pt x="500" y="384"/>
                  </a:cubicBezTo>
                  <a:cubicBezTo>
                    <a:pt x="0" y="884"/>
                    <a:pt x="0" y="1706"/>
                    <a:pt x="500" y="2230"/>
                  </a:cubicBezTo>
                  <a:cubicBezTo>
                    <a:pt x="756" y="2480"/>
                    <a:pt x="1093" y="2605"/>
                    <a:pt x="1427" y="2605"/>
                  </a:cubicBezTo>
                  <a:cubicBezTo>
                    <a:pt x="1762" y="2605"/>
                    <a:pt x="2096" y="2480"/>
                    <a:pt x="2346" y="2230"/>
                  </a:cubicBezTo>
                  <a:cubicBezTo>
                    <a:pt x="2858" y="1718"/>
                    <a:pt x="2858" y="896"/>
                    <a:pt x="2346" y="384"/>
                  </a:cubicBezTo>
                  <a:cubicBezTo>
                    <a:pt x="2096" y="128"/>
                    <a:pt x="1765" y="0"/>
                    <a:pt x="1432"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28" name="Google Shape;1928;p97"/>
            <p:cNvSpPr/>
            <p:nvPr/>
          </p:nvSpPr>
          <p:spPr>
            <a:xfrm flipH="1">
              <a:off x="6912463" y="3351947"/>
              <a:ext cx="71719" cy="71311"/>
            </a:xfrm>
            <a:custGeom>
              <a:avLst/>
              <a:gdLst/>
              <a:ahLst/>
              <a:cxnLst/>
              <a:rect l="l" t="t" r="r" b="b"/>
              <a:pathLst>
                <a:path w="2108" h="2096" fill="none" extrusionOk="0">
                  <a:moveTo>
                    <a:pt x="1727" y="1727"/>
                  </a:moveTo>
                  <a:cubicBezTo>
                    <a:pt x="2108" y="1346"/>
                    <a:pt x="2108" y="738"/>
                    <a:pt x="1727" y="369"/>
                  </a:cubicBezTo>
                  <a:cubicBezTo>
                    <a:pt x="1357" y="0"/>
                    <a:pt x="750" y="0"/>
                    <a:pt x="381" y="369"/>
                  </a:cubicBezTo>
                  <a:cubicBezTo>
                    <a:pt x="0" y="738"/>
                    <a:pt x="0" y="1346"/>
                    <a:pt x="381" y="1727"/>
                  </a:cubicBezTo>
                  <a:cubicBezTo>
                    <a:pt x="750" y="2096"/>
                    <a:pt x="1357" y="2096"/>
                    <a:pt x="1727" y="1727"/>
                  </a:cubicBezTo>
                  <a:close/>
                </a:path>
              </a:pathLst>
            </a:custGeom>
            <a:solidFill>
              <a:schemeClr val="dk1"/>
            </a:solidFill>
            <a:ln w="4475" cap="rnd" cmpd="sng">
              <a:solidFill>
                <a:srgbClr val="2C2355"/>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29" name="Google Shape;1929;p97"/>
            <p:cNvSpPr/>
            <p:nvPr/>
          </p:nvSpPr>
          <p:spPr>
            <a:xfrm flipH="1">
              <a:off x="6929066" y="3367325"/>
              <a:ext cx="39738" cy="38139"/>
            </a:xfrm>
            <a:custGeom>
              <a:avLst/>
              <a:gdLst/>
              <a:ahLst/>
              <a:cxnLst/>
              <a:rect l="l" t="t" r="r" b="b"/>
              <a:pathLst>
                <a:path w="1168" h="1121" extrusionOk="0">
                  <a:moveTo>
                    <a:pt x="735" y="169"/>
                  </a:moveTo>
                  <a:cubicBezTo>
                    <a:pt x="770" y="169"/>
                    <a:pt x="808" y="184"/>
                    <a:pt x="846" y="215"/>
                  </a:cubicBezTo>
                  <a:lnTo>
                    <a:pt x="644" y="417"/>
                  </a:lnTo>
                  <a:cubicBezTo>
                    <a:pt x="584" y="322"/>
                    <a:pt x="596" y="263"/>
                    <a:pt x="644" y="203"/>
                  </a:cubicBezTo>
                  <a:cubicBezTo>
                    <a:pt x="672" y="181"/>
                    <a:pt x="702" y="169"/>
                    <a:pt x="735" y="169"/>
                  </a:cubicBezTo>
                  <a:close/>
                  <a:moveTo>
                    <a:pt x="584" y="679"/>
                  </a:moveTo>
                  <a:cubicBezTo>
                    <a:pt x="644" y="798"/>
                    <a:pt x="620" y="834"/>
                    <a:pt x="584" y="894"/>
                  </a:cubicBezTo>
                  <a:cubicBezTo>
                    <a:pt x="563" y="920"/>
                    <a:pt x="531" y="933"/>
                    <a:pt x="497" y="933"/>
                  </a:cubicBezTo>
                  <a:cubicBezTo>
                    <a:pt x="455" y="933"/>
                    <a:pt x="409" y="914"/>
                    <a:pt x="370" y="882"/>
                  </a:cubicBezTo>
                  <a:lnTo>
                    <a:pt x="584" y="679"/>
                  </a:lnTo>
                  <a:close/>
                  <a:moveTo>
                    <a:pt x="678" y="0"/>
                  </a:moveTo>
                  <a:cubicBezTo>
                    <a:pt x="603" y="0"/>
                    <a:pt x="533" y="27"/>
                    <a:pt x="477" y="84"/>
                  </a:cubicBezTo>
                  <a:cubicBezTo>
                    <a:pt x="358" y="215"/>
                    <a:pt x="370" y="346"/>
                    <a:pt x="489" y="560"/>
                  </a:cubicBezTo>
                  <a:lnTo>
                    <a:pt x="263" y="786"/>
                  </a:lnTo>
                  <a:cubicBezTo>
                    <a:pt x="227" y="703"/>
                    <a:pt x="191" y="632"/>
                    <a:pt x="179" y="536"/>
                  </a:cubicBezTo>
                  <a:cubicBezTo>
                    <a:pt x="179" y="525"/>
                    <a:pt x="155" y="513"/>
                    <a:pt x="143" y="501"/>
                  </a:cubicBezTo>
                  <a:cubicBezTo>
                    <a:pt x="132" y="483"/>
                    <a:pt x="111" y="474"/>
                    <a:pt x="88" y="474"/>
                  </a:cubicBezTo>
                  <a:cubicBezTo>
                    <a:pt x="66" y="474"/>
                    <a:pt x="42" y="483"/>
                    <a:pt x="24" y="501"/>
                  </a:cubicBezTo>
                  <a:cubicBezTo>
                    <a:pt x="1" y="525"/>
                    <a:pt x="1" y="560"/>
                    <a:pt x="1" y="584"/>
                  </a:cubicBezTo>
                  <a:cubicBezTo>
                    <a:pt x="24" y="703"/>
                    <a:pt x="72" y="822"/>
                    <a:pt x="143" y="917"/>
                  </a:cubicBezTo>
                  <a:lnTo>
                    <a:pt x="72" y="989"/>
                  </a:lnTo>
                  <a:cubicBezTo>
                    <a:pt x="36" y="1025"/>
                    <a:pt x="36" y="1060"/>
                    <a:pt x="72" y="1096"/>
                  </a:cubicBezTo>
                  <a:cubicBezTo>
                    <a:pt x="90" y="1108"/>
                    <a:pt x="108" y="1114"/>
                    <a:pt x="126" y="1114"/>
                  </a:cubicBezTo>
                  <a:cubicBezTo>
                    <a:pt x="143" y="1114"/>
                    <a:pt x="161" y="1108"/>
                    <a:pt x="179" y="1096"/>
                  </a:cubicBezTo>
                  <a:lnTo>
                    <a:pt x="251" y="1025"/>
                  </a:lnTo>
                  <a:cubicBezTo>
                    <a:pt x="332" y="1087"/>
                    <a:pt x="423" y="1120"/>
                    <a:pt x="508" y="1120"/>
                  </a:cubicBezTo>
                  <a:cubicBezTo>
                    <a:pt x="586" y="1120"/>
                    <a:pt x="658" y="1093"/>
                    <a:pt x="715" y="1037"/>
                  </a:cubicBezTo>
                  <a:cubicBezTo>
                    <a:pt x="834" y="917"/>
                    <a:pt x="834" y="763"/>
                    <a:pt x="703" y="560"/>
                  </a:cubicBezTo>
                  <a:lnTo>
                    <a:pt x="917" y="334"/>
                  </a:lnTo>
                  <a:cubicBezTo>
                    <a:pt x="953" y="382"/>
                    <a:pt x="977" y="441"/>
                    <a:pt x="1001" y="501"/>
                  </a:cubicBezTo>
                  <a:cubicBezTo>
                    <a:pt x="1013" y="513"/>
                    <a:pt x="1013" y="525"/>
                    <a:pt x="1025" y="548"/>
                  </a:cubicBezTo>
                  <a:cubicBezTo>
                    <a:pt x="1042" y="560"/>
                    <a:pt x="1066" y="566"/>
                    <a:pt x="1089" y="566"/>
                  </a:cubicBezTo>
                  <a:cubicBezTo>
                    <a:pt x="1111" y="566"/>
                    <a:pt x="1132" y="560"/>
                    <a:pt x="1144" y="548"/>
                  </a:cubicBezTo>
                  <a:cubicBezTo>
                    <a:pt x="1155" y="513"/>
                    <a:pt x="1167" y="489"/>
                    <a:pt x="1155" y="453"/>
                  </a:cubicBezTo>
                  <a:cubicBezTo>
                    <a:pt x="1132" y="370"/>
                    <a:pt x="1096" y="286"/>
                    <a:pt x="1036" y="215"/>
                  </a:cubicBezTo>
                  <a:lnTo>
                    <a:pt x="1072" y="191"/>
                  </a:lnTo>
                  <a:cubicBezTo>
                    <a:pt x="1096" y="155"/>
                    <a:pt x="1096" y="108"/>
                    <a:pt x="1072" y="84"/>
                  </a:cubicBezTo>
                  <a:cubicBezTo>
                    <a:pt x="1036" y="60"/>
                    <a:pt x="1001" y="60"/>
                    <a:pt x="965" y="60"/>
                  </a:cubicBezTo>
                  <a:lnTo>
                    <a:pt x="929" y="96"/>
                  </a:lnTo>
                  <a:cubicBezTo>
                    <a:pt x="848" y="33"/>
                    <a:pt x="760" y="0"/>
                    <a:pt x="678"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30" name="Google Shape;1930;p97"/>
            <p:cNvSpPr/>
            <p:nvPr/>
          </p:nvSpPr>
          <p:spPr>
            <a:xfrm flipH="1">
              <a:off x="7413959" y="3135222"/>
              <a:ext cx="105742" cy="75360"/>
            </a:xfrm>
            <a:custGeom>
              <a:avLst/>
              <a:gdLst/>
              <a:ahLst/>
              <a:cxnLst/>
              <a:rect l="l" t="t" r="r" b="b"/>
              <a:pathLst>
                <a:path w="3108" h="2215" fill="none" extrusionOk="0">
                  <a:moveTo>
                    <a:pt x="0" y="667"/>
                  </a:moveTo>
                  <a:cubicBezTo>
                    <a:pt x="0" y="667"/>
                    <a:pt x="1000" y="1727"/>
                    <a:pt x="1774" y="858"/>
                  </a:cubicBezTo>
                  <a:cubicBezTo>
                    <a:pt x="2548" y="0"/>
                    <a:pt x="512" y="369"/>
                    <a:pt x="1536" y="1286"/>
                  </a:cubicBezTo>
                  <a:cubicBezTo>
                    <a:pt x="2548" y="2215"/>
                    <a:pt x="3108" y="1108"/>
                    <a:pt x="3108" y="1108"/>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31" name="Google Shape;1931;p97"/>
            <p:cNvSpPr/>
            <p:nvPr/>
          </p:nvSpPr>
          <p:spPr>
            <a:xfrm flipH="1">
              <a:off x="6706693" y="3083371"/>
              <a:ext cx="101285" cy="77401"/>
            </a:xfrm>
            <a:custGeom>
              <a:avLst/>
              <a:gdLst/>
              <a:ahLst/>
              <a:cxnLst/>
              <a:rect l="l" t="t" r="r" b="b"/>
              <a:pathLst>
                <a:path w="2977" h="2275" fill="none" extrusionOk="0">
                  <a:moveTo>
                    <a:pt x="0" y="1905"/>
                  </a:moveTo>
                  <a:cubicBezTo>
                    <a:pt x="0" y="1905"/>
                    <a:pt x="1417" y="2274"/>
                    <a:pt x="1632" y="1131"/>
                  </a:cubicBezTo>
                  <a:cubicBezTo>
                    <a:pt x="1834" y="0"/>
                    <a:pt x="298" y="1382"/>
                    <a:pt x="1643" y="1620"/>
                  </a:cubicBezTo>
                  <a:cubicBezTo>
                    <a:pt x="2977" y="1882"/>
                    <a:pt x="2882" y="643"/>
                    <a:pt x="2882" y="643"/>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32" name="Google Shape;1932;p97"/>
            <p:cNvSpPr/>
            <p:nvPr/>
          </p:nvSpPr>
          <p:spPr>
            <a:xfrm flipH="1">
              <a:off x="7315122" y="2951703"/>
              <a:ext cx="84274" cy="111832"/>
            </a:xfrm>
            <a:custGeom>
              <a:avLst/>
              <a:gdLst/>
              <a:ahLst/>
              <a:cxnLst/>
              <a:rect l="l" t="t" r="r" b="b"/>
              <a:pathLst>
                <a:path w="2477" h="3287" fill="none" extrusionOk="0">
                  <a:moveTo>
                    <a:pt x="0" y="1"/>
                  </a:moveTo>
                  <a:cubicBezTo>
                    <a:pt x="0" y="1"/>
                    <a:pt x="1000" y="60"/>
                    <a:pt x="1191" y="965"/>
                  </a:cubicBezTo>
                  <a:cubicBezTo>
                    <a:pt x="1369" y="1858"/>
                    <a:pt x="798" y="2037"/>
                    <a:pt x="596" y="1715"/>
                  </a:cubicBezTo>
                  <a:cubicBezTo>
                    <a:pt x="405" y="1382"/>
                    <a:pt x="1608" y="1132"/>
                    <a:pt x="2048" y="1858"/>
                  </a:cubicBezTo>
                  <a:cubicBezTo>
                    <a:pt x="2477" y="2596"/>
                    <a:pt x="2048" y="3287"/>
                    <a:pt x="2048" y="3287"/>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33" name="Google Shape;1933;p97"/>
            <p:cNvSpPr/>
            <p:nvPr/>
          </p:nvSpPr>
          <p:spPr>
            <a:xfrm flipH="1">
              <a:off x="6817267" y="3503042"/>
              <a:ext cx="111015" cy="88322"/>
            </a:xfrm>
            <a:custGeom>
              <a:avLst/>
              <a:gdLst/>
              <a:ahLst/>
              <a:cxnLst/>
              <a:rect l="l" t="t" r="r" b="b"/>
              <a:pathLst>
                <a:path w="3263" h="2596" fill="none" extrusionOk="0">
                  <a:moveTo>
                    <a:pt x="3263" y="2286"/>
                  </a:moveTo>
                  <a:cubicBezTo>
                    <a:pt x="3263" y="2286"/>
                    <a:pt x="2310" y="2596"/>
                    <a:pt x="1798" y="1834"/>
                  </a:cubicBezTo>
                  <a:cubicBezTo>
                    <a:pt x="1298" y="1072"/>
                    <a:pt x="1774" y="703"/>
                    <a:pt x="2072" y="929"/>
                  </a:cubicBezTo>
                  <a:cubicBezTo>
                    <a:pt x="2370" y="1155"/>
                    <a:pt x="1334" y="1846"/>
                    <a:pt x="667" y="1334"/>
                  </a:cubicBezTo>
                  <a:cubicBezTo>
                    <a:pt x="0" y="810"/>
                    <a:pt x="131" y="0"/>
                    <a:pt x="131" y="0"/>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34" name="Google Shape;1934;p97"/>
            <p:cNvSpPr/>
            <p:nvPr/>
          </p:nvSpPr>
          <p:spPr>
            <a:xfrm flipH="1">
              <a:off x="5970880" y="2779227"/>
              <a:ext cx="128061" cy="259660"/>
            </a:xfrm>
            <a:custGeom>
              <a:avLst/>
              <a:gdLst/>
              <a:ahLst/>
              <a:cxnLst/>
              <a:rect l="l" t="t" r="r" b="b"/>
              <a:pathLst>
                <a:path w="3764" h="7632" extrusionOk="0">
                  <a:moveTo>
                    <a:pt x="1668" y="0"/>
                  </a:moveTo>
                  <a:cubicBezTo>
                    <a:pt x="870" y="583"/>
                    <a:pt x="275" y="1429"/>
                    <a:pt x="1" y="2405"/>
                  </a:cubicBezTo>
                  <a:cubicBezTo>
                    <a:pt x="299" y="2881"/>
                    <a:pt x="191" y="3441"/>
                    <a:pt x="346" y="4131"/>
                  </a:cubicBezTo>
                  <a:cubicBezTo>
                    <a:pt x="418" y="4524"/>
                    <a:pt x="346" y="4929"/>
                    <a:pt x="239" y="5239"/>
                  </a:cubicBezTo>
                  <a:cubicBezTo>
                    <a:pt x="751" y="6382"/>
                    <a:pt x="1739" y="7275"/>
                    <a:pt x="2966" y="7632"/>
                  </a:cubicBezTo>
                  <a:cubicBezTo>
                    <a:pt x="3347" y="7037"/>
                    <a:pt x="3763" y="6477"/>
                    <a:pt x="3668" y="5798"/>
                  </a:cubicBezTo>
                  <a:cubicBezTo>
                    <a:pt x="3501" y="4715"/>
                    <a:pt x="1906" y="4810"/>
                    <a:pt x="1596" y="4239"/>
                  </a:cubicBezTo>
                  <a:cubicBezTo>
                    <a:pt x="1287" y="3691"/>
                    <a:pt x="2311" y="3643"/>
                    <a:pt x="2930" y="3334"/>
                  </a:cubicBezTo>
                  <a:cubicBezTo>
                    <a:pt x="3561" y="3024"/>
                    <a:pt x="3644" y="1845"/>
                    <a:pt x="2716" y="1393"/>
                  </a:cubicBezTo>
                  <a:cubicBezTo>
                    <a:pt x="2096" y="1119"/>
                    <a:pt x="1775" y="536"/>
                    <a:pt x="1668" y="0"/>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935" name="Google Shape;1935;p97"/>
            <p:cNvSpPr/>
            <p:nvPr/>
          </p:nvSpPr>
          <p:spPr>
            <a:xfrm flipH="1">
              <a:off x="5814919" y="2773545"/>
              <a:ext cx="120304" cy="90364"/>
            </a:xfrm>
            <a:custGeom>
              <a:avLst/>
              <a:gdLst/>
              <a:ahLst/>
              <a:cxnLst/>
              <a:rect l="l" t="t" r="r" b="b"/>
              <a:pathLst>
                <a:path w="3536" h="2656" extrusionOk="0">
                  <a:moveTo>
                    <a:pt x="1571" y="0"/>
                  </a:moveTo>
                  <a:cubicBezTo>
                    <a:pt x="1571" y="274"/>
                    <a:pt x="1487" y="524"/>
                    <a:pt x="1237" y="643"/>
                  </a:cubicBezTo>
                  <a:cubicBezTo>
                    <a:pt x="785" y="846"/>
                    <a:pt x="82" y="941"/>
                    <a:pt x="47" y="1358"/>
                  </a:cubicBezTo>
                  <a:cubicBezTo>
                    <a:pt x="1" y="1760"/>
                    <a:pt x="233" y="2575"/>
                    <a:pt x="765" y="2575"/>
                  </a:cubicBezTo>
                  <a:cubicBezTo>
                    <a:pt x="783" y="2575"/>
                    <a:pt x="802" y="2574"/>
                    <a:pt x="821" y="2572"/>
                  </a:cubicBezTo>
                  <a:cubicBezTo>
                    <a:pt x="1380" y="2513"/>
                    <a:pt x="1273" y="1905"/>
                    <a:pt x="1773" y="1893"/>
                  </a:cubicBezTo>
                  <a:cubicBezTo>
                    <a:pt x="1776" y="1893"/>
                    <a:pt x="1780" y="1893"/>
                    <a:pt x="1783" y="1893"/>
                  </a:cubicBezTo>
                  <a:cubicBezTo>
                    <a:pt x="2153" y="1893"/>
                    <a:pt x="2768" y="2561"/>
                    <a:pt x="3535" y="2655"/>
                  </a:cubicBezTo>
                  <a:cubicBezTo>
                    <a:pt x="3261" y="1536"/>
                    <a:pt x="2547" y="584"/>
                    <a:pt x="1571" y="0"/>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936" name="Google Shape;1936;p97"/>
            <p:cNvSpPr/>
            <p:nvPr/>
          </p:nvSpPr>
          <p:spPr>
            <a:xfrm flipH="1">
              <a:off x="5810054" y="2885548"/>
              <a:ext cx="138574" cy="133504"/>
            </a:xfrm>
            <a:custGeom>
              <a:avLst/>
              <a:gdLst/>
              <a:ahLst/>
              <a:cxnLst/>
              <a:rect l="l" t="t" r="r" b="b"/>
              <a:pathLst>
                <a:path w="4073" h="3924" extrusionOk="0">
                  <a:moveTo>
                    <a:pt x="2282" y="0"/>
                  </a:moveTo>
                  <a:cubicBezTo>
                    <a:pt x="1993" y="0"/>
                    <a:pt x="1702" y="44"/>
                    <a:pt x="1417" y="137"/>
                  </a:cubicBezTo>
                  <a:cubicBezTo>
                    <a:pt x="762" y="352"/>
                    <a:pt x="0" y="1304"/>
                    <a:pt x="441" y="2364"/>
                  </a:cubicBezTo>
                  <a:cubicBezTo>
                    <a:pt x="738" y="3126"/>
                    <a:pt x="1691" y="3197"/>
                    <a:pt x="2203" y="3923"/>
                  </a:cubicBezTo>
                  <a:cubicBezTo>
                    <a:pt x="3334" y="3150"/>
                    <a:pt x="4072" y="1864"/>
                    <a:pt x="4072" y="387"/>
                  </a:cubicBezTo>
                  <a:lnTo>
                    <a:pt x="4072" y="340"/>
                  </a:lnTo>
                  <a:cubicBezTo>
                    <a:pt x="3846" y="340"/>
                    <a:pt x="3608" y="316"/>
                    <a:pt x="3370" y="209"/>
                  </a:cubicBezTo>
                  <a:cubicBezTo>
                    <a:pt x="3026" y="74"/>
                    <a:pt x="2657" y="0"/>
                    <a:pt x="2282" y="0"/>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937" name="Google Shape;1937;p97"/>
            <p:cNvSpPr/>
            <p:nvPr/>
          </p:nvSpPr>
          <p:spPr>
            <a:xfrm flipH="1">
              <a:off x="5943763" y="2794503"/>
              <a:ext cx="38071" cy="23578"/>
            </a:xfrm>
            <a:custGeom>
              <a:avLst/>
              <a:gdLst/>
              <a:ahLst/>
              <a:cxnLst/>
              <a:rect l="l" t="t" r="r" b="b"/>
              <a:pathLst>
                <a:path w="1119" h="693" extrusionOk="0">
                  <a:moveTo>
                    <a:pt x="666" y="0"/>
                  </a:moveTo>
                  <a:cubicBezTo>
                    <a:pt x="582" y="0"/>
                    <a:pt x="491" y="30"/>
                    <a:pt x="405" y="99"/>
                  </a:cubicBezTo>
                  <a:cubicBezTo>
                    <a:pt x="1" y="408"/>
                    <a:pt x="242" y="693"/>
                    <a:pt x="533" y="693"/>
                  </a:cubicBezTo>
                  <a:cubicBezTo>
                    <a:pt x="645" y="693"/>
                    <a:pt x="764" y="650"/>
                    <a:pt x="857" y="551"/>
                  </a:cubicBezTo>
                  <a:cubicBezTo>
                    <a:pt x="1119" y="289"/>
                    <a:pt x="929" y="0"/>
                    <a:pt x="666" y="0"/>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938" name="Google Shape;1938;p97"/>
            <p:cNvSpPr/>
            <p:nvPr/>
          </p:nvSpPr>
          <p:spPr>
            <a:xfrm flipH="1">
              <a:off x="5903242" y="3026844"/>
              <a:ext cx="55933" cy="18542"/>
            </a:xfrm>
            <a:custGeom>
              <a:avLst/>
              <a:gdLst/>
              <a:ahLst/>
              <a:cxnLst/>
              <a:rect l="l" t="t" r="r" b="b"/>
              <a:pathLst>
                <a:path w="1644" h="545" extrusionOk="0">
                  <a:moveTo>
                    <a:pt x="926" y="1"/>
                  </a:moveTo>
                  <a:cubicBezTo>
                    <a:pt x="516" y="1"/>
                    <a:pt x="204" y="262"/>
                    <a:pt x="1" y="544"/>
                  </a:cubicBezTo>
                  <a:lnTo>
                    <a:pt x="60" y="544"/>
                  </a:lnTo>
                  <a:cubicBezTo>
                    <a:pt x="608" y="544"/>
                    <a:pt x="1144" y="449"/>
                    <a:pt x="1644" y="247"/>
                  </a:cubicBezTo>
                  <a:cubicBezTo>
                    <a:pt x="1379" y="72"/>
                    <a:pt x="1139" y="1"/>
                    <a:pt x="926" y="1"/>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1939" name="Google Shape;1939;p97"/>
            <p:cNvSpPr/>
            <p:nvPr/>
          </p:nvSpPr>
          <p:spPr>
            <a:xfrm flipH="1">
              <a:off x="5810055" y="2751668"/>
              <a:ext cx="293716" cy="293716"/>
            </a:xfrm>
            <a:custGeom>
              <a:avLst/>
              <a:gdLst/>
              <a:ahLst/>
              <a:cxnLst/>
              <a:rect l="l" t="t" r="r" b="b"/>
              <a:pathLst>
                <a:path w="8633" h="8633" fill="none" extrusionOk="0">
                  <a:moveTo>
                    <a:pt x="8632" y="4322"/>
                  </a:moveTo>
                  <a:cubicBezTo>
                    <a:pt x="8632" y="6704"/>
                    <a:pt x="6691" y="8632"/>
                    <a:pt x="4310" y="8632"/>
                  </a:cubicBezTo>
                  <a:cubicBezTo>
                    <a:pt x="1929" y="8632"/>
                    <a:pt x="0" y="6704"/>
                    <a:pt x="0" y="4322"/>
                  </a:cubicBezTo>
                  <a:cubicBezTo>
                    <a:pt x="0" y="1941"/>
                    <a:pt x="1929" y="0"/>
                    <a:pt x="4310" y="0"/>
                  </a:cubicBezTo>
                  <a:cubicBezTo>
                    <a:pt x="6691" y="0"/>
                    <a:pt x="8632" y="1941"/>
                    <a:pt x="8632" y="4322"/>
                  </a:cubicBezTo>
                  <a:close/>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40" name="Google Shape;1940;p97"/>
            <p:cNvSpPr/>
            <p:nvPr/>
          </p:nvSpPr>
          <p:spPr>
            <a:xfrm flipH="1">
              <a:off x="5863946" y="2601798"/>
              <a:ext cx="110199" cy="112648"/>
            </a:xfrm>
            <a:custGeom>
              <a:avLst/>
              <a:gdLst/>
              <a:ahLst/>
              <a:cxnLst/>
              <a:rect l="l" t="t" r="r" b="b"/>
              <a:pathLst>
                <a:path w="3239" h="3311" extrusionOk="0">
                  <a:moveTo>
                    <a:pt x="750" y="0"/>
                  </a:moveTo>
                  <a:cubicBezTo>
                    <a:pt x="0" y="2953"/>
                    <a:pt x="1965" y="3310"/>
                    <a:pt x="1965" y="3310"/>
                  </a:cubicBezTo>
                  <a:cubicBezTo>
                    <a:pt x="3239" y="1453"/>
                    <a:pt x="750" y="0"/>
                    <a:pt x="750"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41" name="Google Shape;1941;p97"/>
            <p:cNvSpPr/>
            <p:nvPr/>
          </p:nvSpPr>
          <p:spPr>
            <a:xfrm flipH="1">
              <a:off x="5810054" y="2758541"/>
              <a:ext cx="114690" cy="58587"/>
            </a:xfrm>
            <a:custGeom>
              <a:avLst/>
              <a:gdLst/>
              <a:ahLst/>
              <a:cxnLst/>
              <a:rect l="l" t="t" r="r" b="b"/>
              <a:pathLst>
                <a:path w="3371" h="1722" extrusionOk="0">
                  <a:moveTo>
                    <a:pt x="2482" y="1"/>
                  </a:moveTo>
                  <a:cubicBezTo>
                    <a:pt x="1754" y="1"/>
                    <a:pt x="730" y="280"/>
                    <a:pt x="1" y="1620"/>
                  </a:cubicBezTo>
                  <a:cubicBezTo>
                    <a:pt x="1" y="1620"/>
                    <a:pt x="347" y="1721"/>
                    <a:pt x="833" y="1721"/>
                  </a:cubicBezTo>
                  <a:cubicBezTo>
                    <a:pt x="1605" y="1721"/>
                    <a:pt x="2727" y="1466"/>
                    <a:pt x="3370" y="144"/>
                  </a:cubicBezTo>
                  <a:cubicBezTo>
                    <a:pt x="3370" y="144"/>
                    <a:pt x="3002" y="1"/>
                    <a:pt x="2482"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42" name="Google Shape;1942;p97"/>
            <p:cNvSpPr/>
            <p:nvPr/>
          </p:nvSpPr>
          <p:spPr>
            <a:xfrm flipH="1">
              <a:off x="5953868" y="2742754"/>
              <a:ext cx="102510" cy="120338"/>
            </a:xfrm>
            <a:custGeom>
              <a:avLst/>
              <a:gdLst/>
              <a:ahLst/>
              <a:cxnLst/>
              <a:rect l="l" t="t" r="r" b="b"/>
              <a:pathLst>
                <a:path w="3013" h="3537" extrusionOk="0">
                  <a:moveTo>
                    <a:pt x="1322" y="0"/>
                  </a:moveTo>
                  <a:lnTo>
                    <a:pt x="1322" y="0"/>
                  </a:lnTo>
                  <a:cubicBezTo>
                    <a:pt x="0" y="2013"/>
                    <a:pt x="1607" y="3537"/>
                    <a:pt x="1607" y="3537"/>
                  </a:cubicBezTo>
                  <a:cubicBezTo>
                    <a:pt x="3012" y="1691"/>
                    <a:pt x="1322" y="1"/>
                    <a:pt x="1322"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43" name="Google Shape;1943;p97"/>
            <p:cNvSpPr/>
            <p:nvPr/>
          </p:nvSpPr>
          <p:spPr>
            <a:xfrm flipH="1">
              <a:off x="6046239" y="2866699"/>
              <a:ext cx="70903" cy="80667"/>
            </a:xfrm>
            <a:custGeom>
              <a:avLst/>
              <a:gdLst/>
              <a:ahLst/>
              <a:cxnLst/>
              <a:rect l="l" t="t" r="r" b="b"/>
              <a:pathLst>
                <a:path w="2084" h="2371" extrusionOk="0">
                  <a:moveTo>
                    <a:pt x="345" y="1"/>
                  </a:moveTo>
                  <a:cubicBezTo>
                    <a:pt x="345" y="1"/>
                    <a:pt x="0" y="2132"/>
                    <a:pt x="2084" y="2370"/>
                  </a:cubicBezTo>
                  <a:lnTo>
                    <a:pt x="2084" y="2370"/>
                  </a:lnTo>
                  <a:cubicBezTo>
                    <a:pt x="2082" y="2358"/>
                    <a:pt x="1932" y="119"/>
                    <a:pt x="345" y="1"/>
                  </a:cubicBezTo>
                  <a:close/>
                  <a:moveTo>
                    <a:pt x="2084" y="2370"/>
                  </a:moveTo>
                  <a:lnTo>
                    <a:pt x="2084" y="2370"/>
                  </a:lnTo>
                  <a:cubicBezTo>
                    <a:pt x="2084" y="2370"/>
                    <a:pt x="2084" y="2370"/>
                    <a:pt x="2084" y="2370"/>
                  </a:cubicBezTo>
                  <a:cubicBezTo>
                    <a:pt x="2084" y="2370"/>
                    <a:pt x="2084" y="2370"/>
                    <a:pt x="2084" y="2370"/>
                  </a:cubicBezTo>
                  <a:cubicBezTo>
                    <a:pt x="2084" y="2370"/>
                    <a:pt x="2084" y="2370"/>
                    <a:pt x="2084" y="237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44" name="Google Shape;1944;p97"/>
            <p:cNvSpPr/>
            <p:nvPr/>
          </p:nvSpPr>
          <p:spPr>
            <a:xfrm flipH="1">
              <a:off x="5874494" y="2643510"/>
              <a:ext cx="279937" cy="247956"/>
            </a:xfrm>
            <a:custGeom>
              <a:avLst/>
              <a:gdLst/>
              <a:ahLst/>
              <a:cxnLst/>
              <a:rect l="l" t="t" r="r" b="b"/>
              <a:pathLst>
                <a:path w="8228" h="7288" fill="none" extrusionOk="0">
                  <a:moveTo>
                    <a:pt x="2025" y="5430"/>
                  </a:moveTo>
                  <a:cubicBezTo>
                    <a:pt x="2025" y="5430"/>
                    <a:pt x="1" y="4787"/>
                    <a:pt x="25" y="5656"/>
                  </a:cubicBezTo>
                  <a:cubicBezTo>
                    <a:pt x="72" y="6894"/>
                    <a:pt x="4882" y="7287"/>
                    <a:pt x="6561" y="5263"/>
                  </a:cubicBezTo>
                  <a:cubicBezTo>
                    <a:pt x="8228" y="3239"/>
                    <a:pt x="6644" y="0"/>
                    <a:pt x="6644" y="0"/>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45" name="Google Shape;1945;p97"/>
            <p:cNvSpPr/>
            <p:nvPr/>
          </p:nvSpPr>
          <p:spPr>
            <a:xfrm flipH="1">
              <a:off x="5921070" y="2947741"/>
              <a:ext cx="104517" cy="109382"/>
            </a:xfrm>
            <a:custGeom>
              <a:avLst/>
              <a:gdLst/>
              <a:ahLst/>
              <a:cxnLst/>
              <a:rect l="l" t="t" r="r" b="b"/>
              <a:pathLst>
                <a:path w="3072" h="3215" extrusionOk="0">
                  <a:moveTo>
                    <a:pt x="1060" y="0"/>
                  </a:moveTo>
                  <a:cubicBezTo>
                    <a:pt x="1060" y="0"/>
                    <a:pt x="0" y="2393"/>
                    <a:pt x="1726" y="3215"/>
                  </a:cubicBezTo>
                  <a:cubicBezTo>
                    <a:pt x="1726" y="3215"/>
                    <a:pt x="3072" y="1298"/>
                    <a:pt x="1060"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46" name="Google Shape;1946;p97"/>
            <p:cNvSpPr/>
            <p:nvPr/>
          </p:nvSpPr>
          <p:spPr>
            <a:xfrm flipH="1">
              <a:off x="5844927" y="2875613"/>
              <a:ext cx="77775" cy="82368"/>
            </a:xfrm>
            <a:custGeom>
              <a:avLst/>
              <a:gdLst/>
              <a:ahLst/>
              <a:cxnLst/>
              <a:rect l="l" t="t" r="r" b="b"/>
              <a:pathLst>
                <a:path w="2286" h="2421" extrusionOk="0">
                  <a:moveTo>
                    <a:pt x="2084" y="1"/>
                  </a:moveTo>
                  <a:cubicBezTo>
                    <a:pt x="2084" y="1"/>
                    <a:pt x="2084" y="1"/>
                    <a:pt x="2084" y="1"/>
                  </a:cubicBezTo>
                  <a:cubicBezTo>
                    <a:pt x="0" y="346"/>
                    <a:pt x="298" y="2418"/>
                    <a:pt x="298" y="2418"/>
                  </a:cubicBezTo>
                  <a:cubicBezTo>
                    <a:pt x="335" y="2419"/>
                    <a:pt x="371" y="2420"/>
                    <a:pt x="407" y="2420"/>
                  </a:cubicBezTo>
                  <a:cubicBezTo>
                    <a:pt x="2286" y="2420"/>
                    <a:pt x="2085" y="1"/>
                    <a:pt x="2084"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47" name="Google Shape;1947;p97"/>
            <p:cNvSpPr/>
            <p:nvPr/>
          </p:nvSpPr>
          <p:spPr>
            <a:xfrm flipH="1">
              <a:off x="5722989" y="2957438"/>
              <a:ext cx="66446" cy="54742"/>
            </a:xfrm>
            <a:custGeom>
              <a:avLst/>
              <a:gdLst/>
              <a:ahLst/>
              <a:cxnLst/>
              <a:rect l="l" t="t" r="r" b="b"/>
              <a:pathLst>
                <a:path w="1953" h="1609" extrusionOk="0">
                  <a:moveTo>
                    <a:pt x="340" y="0"/>
                  </a:moveTo>
                  <a:cubicBezTo>
                    <a:pt x="259" y="0"/>
                    <a:pt x="173" y="4"/>
                    <a:pt x="84" y="13"/>
                  </a:cubicBezTo>
                  <a:cubicBezTo>
                    <a:pt x="84" y="13"/>
                    <a:pt x="0" y="1537"/>
                    <a:pt x="1953" y="1608"/>
                  </a:cubicBezTo>
                  <a:cubicBezTo>
                    <a:pt x="1953" y="1608"/>
                    <a:pt x="1953" y="0"/>
                    <a:pt x="340" y="0"/>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1948" name="Google Shape;1948;p97"/>
            <p:cNvSpPr/>
            <p:nvPr/>
          </p:nvSpPr>
          <p:spPr>
            <a:xfrm flipH="1">
              <a:off x="5770794" y="2906812"/>
              <a:ext cx="374724" cy="177870"/>
            </a:xfrm>
            <a:custGeom>
              <a:avLst/>
              <a:gdLst/>
              <a:ahLst/>
              <a:cxnLst/>
              <a:rect l="l" t="t" r="r" b="b"/>
              <a:pathLst>
                <a:path w="11014" h="5228" fill="none" extrusionOk="0">
                  <a:moveTo>
                    <a:pt x="775" y="5227"/>
                  </a:moveTo>
                  <a:cubicBezTo>
                    <a:pt x="775" y="5227"/>
                    <a:pt x="1" y="2025"/>
                    <a:pt x="2977" y="1334"/>
                  </a:cubicBezTo>
                  <a:cubicBezTo>
                    <a:pt x="5954" y="655"/>
                    <a:pt x="9442" y="2667"/>
                    <a:pt x="10466" y="1608"/>
                  </a:cubicBezTo>
                  <a:cubicBezTo>
                    <a:pt x="11014" y="1036"/>
                    <a:pt x="10371" y="346"/>
                    <a:pt x="9859" y="0"/>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49" name="Google Shape;1949;p97"/>
            <p:cNvSpPr/>
            <p:nvPr/>
          </p:nvSpPr>
          <p:spPr>
            <a:xfrm flipH="1">
              <a:off x="5700296" y="2631772"/>
              <a:ext cx="84682" cy="90772"/>
            </a:xfrm>
            <a:custGeom>
              <a:avLst/>
              <a:gdLst/>
              <a:ahLst/>
              <a:cxnLst/>
              <a:rect l="l" t="t" r="r" b="b"/>
              <a:pathLst>
                <a:path w="2489" h="2668" fill="none" extrusionOk="0">
                  <a:moveTo>
                    <a:pt x="60" y="2667"/>
                  </a:moveTo>
                  <a:cubicBezTo>
                    <a:pt x="60" y="2667"/>
                    <a:pt x="1429" y="2179"/>
                    <a:pt x="953" y="1119"/>
                  </a:cubicBezTo>
                  <a:cubicBezTo>
                    <a:pt x="477" y="60"/>
                    <a:pt x="0" y="2072"/>
                    <a:pt x="1250" y="1524"/>
                  </a:cubicBezTo>
                  <a:cubicBezTo>
                    <a:pt x="2489" y="965"/>
                    <a:pt x="1715" y="0"/>
                    <a:pt x="1715" y="0"/>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50" name="Google Shape;1950;p97"/>
            <p:cNvSpPr/>
            <p:nvPr/>
          </p:nvSpPr>
          <p:spPr>
            <a:xfrm flipH="1">
              <a:off x="6180323" y="3004832"/>
              <a:ext cx="90772" cy="85907"/>
            </a:xfrm>
            <a:custGeom>
              <a:avLst/>
              <a:gdLst/>
              <a:ahLst/>
              <a:cxnLst/>
              <a:rect l="l" t="t" r="r" b="b"/>
              <a:pathLst>
                <a:path w="2668" h="2525" fill="none" extrusionOk="0">
                  <a:moveTo>
                    <a:pt x="2668" y="1"/>
                  </a:moveTo>
                  <a:cubicBezTo>
                    <a:pt x="2668" y="1"/>
                    <a:pt x="1239" y="287"/>
                    <a:pt x="1549" y="1406"/>
                  </a:cubicBezTo>
                  <a:cubicBezTo>
                    <a:pt x="1858" y="2525"/>
                    <a:pt x="2632" y="620"/>
                    <a:pt x="1310" y="977"/>
                  </a:cubicBezTo>
                  <a:cubicBezTo>
                    <a:pt x="1" y="1334"/>
                    <a:pt x="632" y="2406"/>
                    <a:pt x="632" y="2406"/>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51" name="Google Shape;1951;p97"/>
            <p:cNvSpPr/>
            <p:nvPr/>
          </p:nvSpPr>
          <p:spPr>
            <a:xfrm flipH="1">
              <a:off x="6095232" y="2601798"/>
              <a:ext cx="84308" cy="112240"/>
            </a:xfrm>
            <a:custGeom>
              <a:avLst/>
              <a:gdLst/>
              <a:ahLst/>
              <a:cxnLst/>
              <a:rect l="l" t="t" r="r" b="b"/>
              <a:pathLst>
                <a:path w="2478" h="3299" fill="none" extrusionOk="0">
                  <a:moveTo>
                    <a:pt x="1" y="0"/>
                  </a:moveTo>
                  <a:cubicBezTo>
                    <a:pt x="1" y="0"/>
                    <a:pt x="1001" y="60"/>
                    <a:pt x="1191" y="976"/>
                  </a:cubicBezTo>
                  <a:cubicBezTo>
                    <a:pt x="1370" y="1869"/>
                    <a:pt x="798" y="2048"/>
                    <a:pt x="596" y="1715"/>
                  </a:cubicBezTo>
                  <a:cubicBezTo>
                    <a:pt x="405" y="1393"/>
                    <a:pt x="1608" y="1131"/>
                    <a:pt x="2048" y="1869"/>
                  </a:cubicBezTo>
                  <a:cubicBezTo>
                    <a:pt x="2477" y="2596"/>
                    <a:pt x="2048" y="3298"/>
                    <a:pt x="2048" y="3298"/>
                  </a:cubicBezTo>
                </a:path>
              </a:pathLst>
            </a:custGeom>
            <a:solidFill>
              <a:schemeClr val="dk1"/>
            </a:solid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52" name="Google Shape;1952;p97"/>
            <p:cNvSpPr/>
            <p:nvPr/>
          </p:nvSpPr>
          <p:spPr>
            <a:xfrm rot="1402198">
              <a:off x="7247278" y="1796782"/>
              <a:ext cx="200554" cy="279414"/>
            </a:xfrm>
            <a:custGeom>
              <a:avLst/>
              <a:gdLst/>
              <a:ahLst/>
              <a:cxnLst/>
              <a:rect l="l" t="t" r="r" b="b"/>
              <a:pathLst>
                <a:path w="5895" h="8213" extrusionOk="0">
                  <a:moveTo>
                    <a:pt x="2677" y="0"/>
                  </a:moveTo>
                  <a:cubicBezTo>
                    <a:pt x="2273" y="0"/>
                    <a:pt x="1862" y="92"/>
                    <a:pt x="1477" y="285"/>
                  </a:cubicBezTo>
                  <a:cubicBezTo>
                    <a:pt x="620" y="737"/>
                    <a:pt x="72" y="1582"/>
                    <a:pt x="36" y="2487"/>
                  </a:cubicBezTo>
                  <a:cubicBezTo>
                    <a:pt x="1" y="2833"/>
                    <a:pt x="263" y="3118"/>
                    <a:pt x="596" y="3142"/>
                  </a:cubicBezTo>
                  <a:cubicBezTo>
                    <a:pt x="610" y="3143"/>
                    <a:pt x="624" y="3144"/>
                    <a:pt x="638" y="3144"/>
                  </a:cubicBezTo>
                  <a:cubicBezTo>
                    <a:pt x="965" y="3144"/>
                    <a:pt x="1239" y="2878"/>
                    <a:pt x="1251" y="2547"/>
                  </a:cubicBezTo>
                  <a:cubicBezTo>
                    <a:pt x="1263" y="2071"/>
                    <a:pt x="1548" y="1630"/>
                    <a:pt x="2013" y="1392"/>
                  </a:cubicBezTo>
                  <a:cubicBezTo>
                    <a:pt x="2228" y="1284"/>
                    <a:pt x="2456" y="1233"/>
                    <a:pt x="2678" y="1233"/>
                  </a:cubicBezTo>
                  <a:cubicBezTo>
                    <a:pt x="3193" y="1233"/>
                    <a:pt x="3680" y="1509"/>
                    <a:pt x="3930" y="1999"/>
                  </a:cubicBezTo>
                  <a:cubicBezTo>
                    <a:pt x="4287" y="2702"/>
                    <a:pt x="4013" y="3547"/>
                    <a:pt x="3299" y="3904"/>
                  </a:cubicBezTo>
                  <a:cubicBezTo>
                    <a:pt x="3013" y="4059"/>
                    <a:pt x="2882" y="4440"/>
                    <a:pt x="3025" y="4738"/>
                  </a:cubicBezTo>
                  <a:cubicBezTo>
                    <a:pt x="3037" y="4749"/>
                    <a:pt x="3037" y="4749"/>
                    <a:pt x="3061" y="4749"/>
                  </a:cubicBezTo>
                  <a:lnTo>
                    <a:pt x="3061" y="4785"/>
                  </a:lnTo>
                  <a:lnTo>
                    <a:pt x="3656" y="5940"/>
                  </a:lnTo>
                  <a:cubicBezTo>
                    <a:pt x="3764" y="6164"/>
                    <a:pt x="3982" y="6279"/>
                    <a:pt x="4205" y="6279"/>
                  </a:cubicBezTo>
                  <a:cubicBezTo>
                    <a:pt x="4302" y="6279"/>
                    <a:pt x="4399" y="6257"/>
                    <a:pt x="4489" y="6214"/>
                  </a:cubicBezTo>
                  <a:cubicBezTo>
                    <a:pt x="4799" y="6047"/>
                    <a:pt x="4918" y="5690"/>
                    <a:pt x="4751" y="5381"/>
                  </a:cubicBezTo>
                  <a:lnTo>
                    <a:pt x="4382" y="4654"/>
                  </a:lnTo>
                  <a:cubicBezTo>
                    <a:pt x="5299" y="3880"/>
                    <a:pt x="5597" y="2547"/>
                    <a:pt x="5049" y="1451"/>
                  </a:cubicBezTo>
                  <a:cubicBezTo>
                    <a:pt x="4578" y="527"/>
                    <a:pt x="3645" y="0"/>
                    <a:pt x="2677" y="0"/>
                  </a:cubicBezTo>
                  <a:close/>
                  <a:moveTo>
                    <a:pt x="5078" y="6773"/>
                  </a:moveTo>
                  <a:cubicBezTo>
                    <a:pt x="4985" y="6773"/>
                    <a:pt x="4891" y="6792"/>
                    <a:pt x="4799" y="6833"/>
                  </a:cubicBezTo>
                  <a:cubicBezTo>
                    <a:pt x="4513" y="6988"/>
                    <a:pt x="4382" y="7369"/>
                    <a:pt x="4525" y="7667"/>
                  </a:cubicBezTo>
                  <a:lnTo>
                    <a:pt x="4632" y="7881"/>
                  </a:lnTo>
                  <a:cubicBezTo>
                    <a:pt x="4748" y="8096"/>
                    <a:pt x="4961" y="8213"/>
                    <a:pt x="5180" y="8213"/>
                  </a:cubicBezTo>
                  <a:cubicBezTo>
                    <a:pt x="5277" y="8213"/>
                    <a:pt x="5374" y="8190"/>
                    <a:pt x="5466" y="8143"/>
                  </a:cubicBezTo>
                  <a:cubicBezTo>
                    <a:pt x="5775" y="7988"/>
                    <a:pt x="5894" y="7631"/>
                    <a:pt x="5739" y="7309"/>
                  </a:cubicBezTo>
                  <a:lnTo>
                    <a:pt x="5632" y="7107"/>
                  </a:lnTo>
                  <a:cubicBezTo>
                    <a:pt x="5522" y="6894"/>
                    <a:pt x="5308" y="6773"/>
                    <a:pt x="5078" y="6773"/>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53" name="Google Shape;1953;p97"/>
            <p:cNvSpPr/>
            <p:nvPr/>
          </p:nvSpPr>
          <p:spPr>
            <a:xfrm rot="-1804840">
              <a:off x="6532499" y="1865624"/>
              <a:ext cx="130475" cy="205765"/>
            </a:xfrm>
            <a:custGeom>
              <a:avLst/>
              <a:gdLst/>
              <a:ahLst/>
              <a:cxnLst/>
              <a:rect l="l" t="t" r="r" b="b"/>
              <a:pathLst>
                <a:path w="3835" h="6048" extrusionOk="0">
                  <a:moveTo>
                    <a:pt x="1734" y="0"/>
                  </a:moveTo>
                  <a:cubicBezTo>
                    <a:pt x="1266" y="0"/>
                    <a:pt x="817" y="173"/>
                    <a:pt x="477" y="479"/>
                  </a:cubicBezTo>
                  <a:cubicBezTo>
                    <a:pt x="275" y="645"/>
                    <a:pt x="263" y="907"/>
                    <a:pt x="429" y="1086"/>
                  </a:cubicBezTo>
                  <a:cubicBezTo>
                    <a:pt x="519" y="1181"/>
                    <a:pt x="639" y="1229"/>
                    <a:pt x="758" y="1229"/>
                  </a:cubicBezTo>
                  <a:cubicBezTo>
                    <a:pt x="862" y="1229"/>
                    <a:pt x="966" y="1193"/>
                    <a:pt x="1049" y="1121"/>
                  </a:cubicBezTo>
                  <a:cubicBezTo>
                    <a:pt x="1234" y="953"/>
                    <a:pt x="1473" y="856"/>
                    <a:pt x="1720" y="856"/>
                  </a:cubicBezTo>
                  <a:cubicBezTo>
                    <a:pt x="1821" y="856"/>
                    <a:pt x="1924" y="872"/>
                    <a:pt x="2025" y="907"/>
                  </a:cubicBezTo>
                  <a:cubicBezTo>
                    <a:pt x="2561" y="1074"/>
                    <a:pt x="2858" y="1633"/>
                    <a:pt x="2680" y="2169"/>
                  </a:cubicBezTo>
                  <a:cubicBezTo>
                    <a:pt x="2547" y="2597"/>
                    <a:pt x="2148" y="2865"/>
                    <a:pt x="1720" y="2865"/>
                  </a:cubicBezTo>
                  <a:cubicBezTo>
                    <a:pt x="1612" y="2865"/>
                    <a:pt x="1502" y="2848"/>
                    <a:pt x="1394" y="2812"/>
                  </a:cubicBezTo>
                  <a:cubicBezTo>
                    <a:pt x="1352" y="2799"/>
                    <a:pt x="1309" y="2793"/>
                    <a:pt x="1267" y="2793"/>
                  </a:cubicBezTo>
                  <a:cubicBezTo>
                    <a:pt x="1081" y="2793"/>
                    <a:pt x="904" y="2914"/>
                    <a:pt x="846" y="3098"/>
                  </a:cubicBezTo>
                  <a:lnTo>
                    <a:pt x="846" y="3110"/>
                  </a:lnTo>
                  <a:cubicBezTo>
                    <a:pt x="846" y="3116"/>
                    <a:pt x="843" y="3116"/>
                    <a:pt x="840" y="3116"/>
                  </a:cubicBezTo>
                  <a:cubicBezTo>
                    <a:pt x="837" y="3116"/>
                    <a:pt x="834" y="3116"/>
                    <a:pt x="834" y="3122"/>
                  </a:cubicBezTo>
                  <a:lnTo>
                    <a:pt x="548" y="4003"/>
                  </a:lnTo>
                  <a:cubicBezTo>
                    <a:pt x="477" y="4241"/>
                    <a:pt x="608" y="4479"/>
                    <a:pt x="834" y="4550"/>
                  </a:cubicBezTo>
                  <a:cubicBezTo>
                    <a:pt x="886" y="4568"/>
                    <a:pt x="937" y="4577"/>
                    <a:pt x="986" y="4577"/>
                  </a:cubicBezTo>
                  <a:cubicBezTo>
                    <a:pt x="1167" y="4577"/>
                    <a:pt x="1326" y="4463"/>
                    <a:pt x="1382" y="4277"/>
                  </a:cubicBezTo>
                  <a:lnTo>
                    <a:pt x="1561" y="3717"/>
                  </a:lnTo>
                  <a:cubicBezTo>
                    <a:pt x="1621" y="3723"/>
                    <a:pt x="1681" y="3726"/>
                    <a:pt x="1740" y="3726"/>
                  </a:cubicBezTo>
                  <a:cubicBezTo>
                    <a:pt x="2520" y="3726"/>
                    <a:pt x="3249" y="3229"/>
                    <a:pt x="3525" y="2455"/>
                  </a:cubicBezTo>
                  <a:cubicBezTo>
                    <a:pt x="3835" y="1479"/>
                    <a:pt x="3287" y="419"/>
                    <a:pt x="2299" y="86"/>
                  </a:cubicBezTo>
                  <a:cubicBezTo>
                    <a:pt x="2111" y="28"/>
                    <a:pt x="1921" y="0"/>
                    <a:pt x="1734" y="0"/>
                  </a:cubicBezTo>
                  <a:close/>
                  <a:moveTo>
                    <a:pt x="532" y="5026"/>
                  </a:moveTo>
                  <a:cubicBezTo>
                    <a:pt x="349" y="5026"/>
                    <a:pt x="177" y="5152"/>
                    <a:pt x="120" y="5324"/>
                  </a:cubicBezTo>
                  <a:lnTo>
                    <a:pt x="72" y="5479"/>
                  </a:lnTo>
                  <a:cubicBezTo>
                    <a:pt x="1" y="5717"/>
                    <a:pt x="132" y="5955"/>
                    <a:pt x="358" y="6027"/>
                  </a:cubicBezTo>
                  <a:cubicBezTo>
                    <a:pt x="404" y="6041"/>
                    <a:pt x="451" y="6047"/>
                    <a:pt x="496" y="6047"/>
                  </a:cubicBezTo>
                  <a:cubicBezTo>
                    <a:pt x="682" y="6047"/>
                    <a:pt x="848" y="5933"/>
                    <a:pt x="906" y="5741"/>
                  </a:cubicBezTo>
                  <a:lnTo>
                    <a:pt x="953" y="5598"/>
                  </a:lnTo>
                  <a:cubicBezTo>
                    <a:pt x="1025" y="5360"/>
                    <a:pt x="906" y="5122"/>
                    <a:pt x="668" y="5051"/>
                  </a:cubicBezTo>
                  <a:cubicBezTo>
                    <a:pt x="623" y="5034"/>
                    <a:pt x="577" y="5026"/>
                    <a:pt x="532" y="5026"/>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54" name="Google Shape;1954;p97"/>
            <p:cNvSpPr/>
            <p:nvPr/>
          </p:nvSpPr>
          <p:spPr>
            <a:xfrm rot="5654622">
              <a:off x="7443782" y="2113559"/>
              <a:ext cx="192864" cy="157516"/>
            </a:xfrm>
            <a:custGeom>
              <a:avLst/>
              <a:gdLst/>
              <a:ahLst/>
              <a:cxnLst/>
              <a:rect l="l" t="t" r="r" b="b"/>
              <a:pathLst>
                <a:path w="5669" h="4630" extrusionOk="0">
                  <a:moveTo>
                    <a:pt x="1983" y="1"/>
                  </a:moveTo>
                  <a:cubicBezTo>
                    <a:pt x="1397" y="1"/>
                    <a:pt x="821" y="274"/>
                    <a:pt x="453" y="778"/>
                  </a:cubicBezTo>
                  <a:cubicBezTo>
                    <a:pt x="48" y="1338"/>
                    <a:pt x="1" y="2052"/>
                    <a:pt x="251" y="2636"/>
                  </a:cubicBezTo>
                  <a:cubicBezTo>
                    <a:pt x="331" y="2804"/>
                    <a:pt x="490" y="2894"/>
                    <a:pt x="660" y="2894"/>
                  </a:cubicBezTo>
                  <a:cubicBezTo>
                    <a:pt x="718" y="2894"/>
                    <a:pt x="777" y="2883"/>
                    <a:pt x="834" y="2862"/>
                  </a:cubicBezTo>
                  <a:cubicBezTo>
                    <a:pt x="1060" y="2767"/>
                    <a:pt x="1168" y="2505"/>
                    <a:pt x="1060" y="2278"/>
                  </a:cubicBezTo>
                  <a:cubicBezTo>
                    <a:pt x="930" y="1969"/>
                    <a:pt x="953" y="1588"/>
                    <a:pt x="1168" y="1290"/>
                  </a:cubicBezTo>
                  <a:cubicBezTo>
                    <a:pt x="1364" y="1014"/>
                    <a:pt x="1675" y="867"/>
                    <a:pt x="1991" y="867"/>
                  </a:cubicBezTo>
                  <a:cubicBezTo>
                    <a:pt x="2193" y="867"/>
                    <a:pt x="2396" y="927"/>
                    <a:pt x="2573" y="1052"/>
                  </a:cubicBezTo>
                  <a:cubicBezTo>
                    <a:pt x="3025" y="1386"/>
                    <a:pt x="3108" y="2005"/>
                    <a:pt x="2787" y="2469"/>
                  </a:cubicBezTo>
                  <a:cubicBezTo>
                    <a:pt x="2656" y="2648"/>
                    <a:pt x="2692" y="2945"/>
                    <a:pt x="2894" y="3076"/>
                  </a:cubicBezTo>
                  <a:lnTo>
                    <a:pt x="2906" y="3076"/>
                  </a:lnTo>
                  <a:cubicBezTo>
                    <a:pt x="2918" y="3076"/>
                    <a:pt x="2918" y="3100"/>
                    <a:pt x="2918" y="3100"/>
                  </a:cubicBezTo>
                  <a:lnTo>
                    <a:pt x="3680" y="3648"/>
                  </a:lnTo>
                  <a:cubicBezTo>
                    <a:pt x="3752" y="3698"/>
                    <a:pt x="3839" y="3722"/>
                    <a:pt x="3925" y="3722"/>
                  </a:cubicBezTo>
                  <a:cubicBezTo>
                    <a:pt x="4066" y="3722"/>
                    <a:pt x="4206" y="3658"/>
                    <a:pt x="4287" y="3541"/>
                  </a:cubicBezTo>
                  <a:cubicBezTo>
                    <a:pt x="4418" y="3350"/>
                    <a:pt x="4394" y="3076"/>
                    <a:pt x="4180" y="2933"/>
                  </a:cubicBezTo>
                  <a:lnTo>
                    <a:pt x="3704" y="2588"/>
                  </a:lnTo>
                  <a:cubicBezTo>
                    <a:pt x="4037" y="1802"/>
                    <a:pt x="3799" y="862"/>
                    <a:pt x="3085" y="362"/>
                  </a:cubicBezTo>
                  <a:cubicBezTo>
                    <a:pt x="2751" y="117"/>
                    <a:pt x="2365" y="1"/>
                    <a:pt x="1983" y="1"/>
                  </a:cubicBezTo>
                  <a:close/>
                  <a:moveTo>
                    <a:pt x="5040" y="3663"/>
                  </a:moveTo>
                  <a:cubicBezTo>
                    <a:pt x="4904" y="3663"/>
                    <a:pt x="4770" y="3729"/>
                    <a:pt x="4692" y="3850"/>
                  </a:cubicBezTo>
                  <a:cubicBezTo>
                    <a:pt x="4561" y="4029"/>
                    <a:pt x="4597" y="4314"/>
                    <a:pt x="4799" y="4469"/>
                  </a:cubicBezTo>
                  <a:lnTo>
                    <a:pt x="4930" y="4553"/>
                  </a:lnTo>
                  <a:cubicBezTo>
                    <a:pt x="5005" y="4604"/>
                    <a:pt x="5094" y="4630"/>
                    <a:pt x="5183" y="4630"/>
                  </a:cubicBezTo>
                  <a:cubicBezTo>
                    <a:pt x="5321" y="4630"/>
                    <a:pt x="5458" y="4568"/>
                    <a:pt x="5537" y="4445"/>
                  </a:cubicBezTo>
                  <a:cubicBezTo>
                    <a:pt x="5668" y="4255"/>
                    <a:pt x="5644" y="3993"/>
                    <a:pt x="5430" y="3838"/>
                  </a:cubicBezTo>
                  <a:lnTo>
                    <a:pt x="5299" y="3755"/>
                  </a:lnTo>
                  <a:cubicBezTo>
                    <a:pt x="5223" y="3693"/>
                    <a:pt x="5131" y="3663"/>
                    <a:pt x="5040" y="3663"/>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grpSp>
      <p:grpSp>
        <p:nvGrpSpPr>
          <p:cNvPr id="1955" name="Google Shape;1955;p97"/>
          <p:cNvGrpSpPr/>
          <p:nvPr/>
        </p:nvGrpSpPr>
        <p:grpSpPr>
          <a:xfrm>
            <a:off x="6843667" y="3338704"/>
            <a:ext cx="4929294" cy="4763320"/>
            <a:chOff x="1598100" y="1080525"/>
            <a:chExt cx="4358350" cy="4211600"/>
          </a:xfrm>
        </p:grpSpPr>
        <p:sp>
          <p:nvSpPr>
            <p:cNvPr id="1956" name="Google Shape;1956;p97"/>
            <p:cNvSpPr/>
            <p:nvPr/>
          </p:nvSpPr>
          <p:spPr>
            <a:xfrm>
              <a:off x="2464025" y="1651525"/>
              <a:ext cx="1138175" cy="1934975"/>
            </a:xfrm>
            <a:custGeom>
              <a:avLst/>
              <a:gdLst/>
              <a:ahLst/>
              <a:cxnLst/>
              <a:rect l="l" t="t" r="r" b="b"/>
              <a:pathLst>
                <a:path w="45527" h="77399" extrusionOk="0">
                  <a:moveTo>
                    <a:pt x="31458" y="0"/>
                  </a:moveTo>
                  <a:cubicBezTo>
                    <a:pt x="29464" y="0"/>
                    <a:pt x="27513" y="374"/>
                    <a:pt x="25878" y="1111"/>
                  </a:cubicBezTo>
                  <a:cubicBezTo>
                    <a:pt x="21666" y="3015"/>
                    <a:pt x="19941" y="7653"/>
                    <a:pt x="18754" y="11798"/>
                  </a:cubicBezTo>
                  <a:cubicBezTo>
                    <a:pt x="17611" y="15808"/>
                    <a:pt x="16491" y="20155"/>
                    <a:pt x="13287" y="22821"/>
                  </a:cubicBezTo>
                  <a:cubicBezTo>
                    <a:pt x="1" y="33911"/>
                    <a:pt x="11875" y="35748"/>
                    <a:pt x="6185" y="49594"/>
                  </a:cubicBezTo>
                  <a:cubicBezTo>
                    <a:pt x="5020" y="52417"/>
                    <a:pt x="3496" y="55128"/>
                    <a:pt x="2936" y="58131"/>
                  </a:cubicBezTo>
                  <a:cubicBezTo>
                    <a:pt x="1748" y="64404"/>
                    <a:pt x="5311" y="71036"/>
                    <a:pt x="10733" y="74396"/>
                  </a:cubicBezTo>
                  <a:cubicBezTo>
                    <a:pt x="14089" y="76468"/>
                    <a:pt x="18015" y="77399"/>
                    <a:pt x="21971" y="77399"/>
                  </a:cubicBezTo>
                  <a:cubicBezTo>
                    <a:pt x="24433" y="77399"/>
                    <a:pt x="26906" y="77038"/>
                    <a:pt x="29261" y="76368"/>
                  </a:cubicBezTo>
                  <a:cubicBezTo>
                    <a:pt x="31748" y="75651"/>
                    <a:pt x="34190" y="74620"/>
                    <a:pt x="36162" y="72940"/>
                  </a:cubicBezTo>
                  <a:cubicBezTo>
                    <a:pt x="38895" y="70632"/>
                    <a:pt x="40576" y="67317"/>
                    <a:pt x="41696" y="63933"/>
                  </a:cubicBezTo>
                  <a:cubicBezTo>
                    <a:pt x="43690" y="57884"/>
                    <a:pt x="43936" y="50804"/>
                    <a:pt x="40374" y="45539"/>
                  </a:cubicBezTo>
                  <a:cubicBezTo>
                    <a:pt x="39052" y="43568"/>
                    <a:pt x="37215" y="41865"/>
                    <a:pt x="36543" y="39580"/>
                  </a:cubicBezTo>
                  <a:cubicBezTo>
                    <a:pt x="35871" y="37250"/>
                    <a:pt x="36565" y="34695"/>
                    <a:pt x="37708" y="32545"/>
                  </a:cubicBezTo>
                  <a:cubicBezTo>
                    <a:pt x="38850" y="30394"/>
                    <a:pt x="40419" y="28489"/>
                    <a:pt x="41629" y="26383"/>
                  </a:cubicBezTo>
                  <a:cubicBezTo>
                    <a:pt x="45124" y="20334"/>
                    <a:pt x="45527" y="11820"/>
                    <a:pt x="42323" y="5525"/>
                  </a:cubicBezTo>
                  <a:cubicBezTo>
                    <a:pt x="40415" y="1801"/>
                    <a:pt x="35832" y="0"/>
                    <a:pt x="31458"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57" name="Google Shape;1957;p97"/>
            <p:cNvSpPr/>
            <p:nvPr/>
          </p:nvSpPr>
          <p:spPr>
            <a:xfrm>
              <a:off x="2749700" y="3428525"/>
              <a:ext cx="475000" cy="900750"/>
            </a:xfrm>
            <a:custGeom>
              <a:avLst/>
              <a:gdLst/>
              <a:ahLst/>
              <a:cxnLst/>
              <a:rect l="l" t="t" r="r" b="b"/>
              <a:pathLst>
                <a:path w="19000" h="36030" extrusionOk="0">
                  <a:moveTo>
                    <a:pt x="18999" y="0"/>
                  </a:moveTo>
                  <a:lnTo>
                    <a:pt x="6475" y="5019"/>
                  </a:lnTo>
                  <a:lnTo>
                    <a:pt x="6296" y="5557"/>
                  </a:lnTo>
                  <a:lnTo>
                    <a:pt x="0" y="25586"/>
                  </a:lnTo>
                  <a:lnTo>
                    <a:pt x="90" y="35915"/>
                  </a:lnTo>
                  <a:cubicBezTo>
                    <a:pt x="90" y="35915"/>
                    <a:pt x="493" y="36029"/>
                    <a:pt x="1180" y="36029"/>
                  </a:cubicBezTo>
                  <a:cubicBezTo>
                    <a:pt x="3319" y="36029"/>
                    <a:pt x="8209" y="34926"/>
                    <a:pt x="12278" y="25855"/>
                  </a:cubicBezTo>
                  <a:cubicBezTo>
                    <a:pt x="17633" y="13891"/>
                    <a:pt x="18999" y="1"/>
                    <a:pt x="18999"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58" name="Google Shape;1958;p97"/>
            <p:cNvSpPr/>
            <p:nvPr/>
          </p:nvSpPr>
          <p:spPr>
            <a:xfrm>
              <a:off x="2315600" y="3496850"/>
              <a:ext cx="609425" cy="829550"/>
            </a:xfrm>
            <a:custGeom>
              <a:avLst/>
              <a:gdLst/>
              <a:ahLst/>
              <a:cxnLst/>
              <a:rect l="l" t="t" r="r" b="b"/>
              <a:pathLst>
                <a:path w="24377" h="33182" extrusionOk="0">
                  <a:moveTo>
                    <a:pt x="5759" y="1"/>
                  </a:moveTo>
                  <a:lnTo>
                    <a:pt x="1" y="4459"/>
                  </a:lnTo>
                  <a:cubicBezTo>
                    <a:pt x="1" y="4459"/>
                    <a:pt x="12839" y="33182"/>
                    <a:pt x="17454" y="33182"/>
                  </a:cubicBezTo>
                  <a:cubicBezTo>
                    <a:pt x="21800" y="33182"/>
                    <a:pt x="24377" y="19784"/>
                    <a:pt x="24377" y="19784"/>
                  </a:cubicBezTo>
                  <a:lnTo>
                    <a:pt x="5759" y="1"/>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59" name="Google Shape;1959;p97"/>
            <p:cNvSpPr/>
            <p:nvPr/>
          </p:nvSpPr>
          <p:spPr>
            <a:xfrm>
              <a:off x="2805950" y="3866225"/>
              <a:ext cx="149325" cy="234175"/>
            </a:xfrm>
            <a:custGeom>
              <a:avLst/>
              <a:gdLst/>
              <a:ahLst/>
              <a:cxnLst/>
              <a:rect l="l" t="t" r="r" b="b"/>
              <a:pathLst>
                <a:path w="5973" h="9367" extrusionOk="0">
                  <a:moveTo>
                    <a:pt x="224" y="1"/>
                  </a:moveTo>
                  <a:cubicBezTo>
                    <a:pt x="80" y="1"/>
                    <a:pt x="1" y="216"/>
                    <a:pt x="148" y="327"/>
                  </a:cubicBezTo>
                  <a:cubicBezTo>
                    <a:pt x="752" y="775"/>
                    <a:pt x="1335" y="1268"/>
                    <a:pt x="1850" y="1805"/>
                  </a:cubicBezTo>
                  <a:cubicBezTo>
                    <a:pt x="3060" y="2970"/>
                    <a:pt x="4046" y="4337"/>
                    <a:pt x="4763" y="5860"/>
                  </a:cubicBezTo>
                  <a:cubicBezTo>
                    <a:pt x="5233" y="6913"/>
                    <a:pt x="5525" y="8034"/>
                    <a:pt x="5614" y="9199"/>
                  </a:cubicBezTo>
                  <a:cubicBezTo>
                    <a:pt x="5625" y="9311"/>
                    <a:pt x="5715" y="9367"/>
                    <a:pt x="5802" y="9367"/>
                  </a:cubicBezTo>
                  <a:cubicBezTo>
                    <a:pt x="5889" y="9367"/>
                    <a:pt x="5973" y="9311"/>
                    <a:pt x="5973" y="9199"/>
                  </a:cubicBezTo>
                  <a:cubicBezTo>
                    <a:pt x="5726" y="5748"/>
                    <a:pt x="3598" y="2701"/>
                    <a:pt x="999" y="551"/>
                  </a:cubicBezTo>
                  <a:cubicBezTo>
                    <a:pt x="775" y="371"/>
                    <a:pt x="551" y="192"/>
                    <a:pt x="327" y="35"/>
                  </a:cubicBezTo>
                  <a:cubicBezTo>
                    <a:pt x="290" y="11"/>
                    <a:pt x="256" y="1"/>
                    <a:pt x="224"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60" name="Google Shape;1960;p97"/>
            <p:cNvSpPr/>
            <p:nvPr/>
          </p:nvSpPr>
          <p:spPr>
            <a:xfrm>
              <a:off x="1632025" y="3463600"/>
              <a:ext cx="444425" cy="66625"/>
            </a:xfrm>
            <a:custGeom>
              <a:avLst/>
              <a:gdLst/>
              <a:ahLst/>
              <a:cxnLst/>
              <a:rect l="l" t="t" r="r" b="b"/>
              <a:pathLst>
                <a:path w="17777" h="2665" extrusionOk="0">
                  <a:moveTo>
                    <a:pt x="13736" y="1"/>
                  </a:moveTo>
                  <a:cubicBezTo>
                    <a:pt x="12334" y="1"/>
                    <a:pt x="10868" y="181"/>
                    <a:pt x="9880" y="181"/>
                  </a:cubicBezTo>
                  <a:cubicBezTo>
                    <a:pt x="9721" y="181"/>
                    <a:pt x="9574" y="177"/>
                    <a:pt x="9442" y="166"/>
                  </a:cubicBezTo>
                  <a:cubicBezTo>
                    <a:pt x="8398" y="85"/>
                    <a:pt x="7464" y="49"/>
                    <a:pt x="6631" y="49"/>
                  </a:cubicBezTo>
                  <a:cubicBezTo>
                    <a:pt x="1013" y="49"/>
                    <a:pt x="0" y="1677"/>
                    <a:pt x="839" y="2048"/>
                  </a:cubicBezTo>
                  <a:cubicBezTo>
                    <a:pt x="1358" y="2268"/>
                    <a:pt x="5818" y="2665"/>
                    <a:pt x="11011" y="2665"/>
                  </a:cubicBezTo>
                  <a:cubicBezTo>
                    <a:pt x="13216" y="2665"/>
                    <a:pt x="15553" y="2593"/>
                    <a:pt x="17777" y="2406"/>
                  </a:cubicBezTo>
                  <a:cubicBezTo>
                    <a:pt x="17777" y="403"/>
                    <a:pt x="15828" y="1"/>
                    <a:pt x="13736"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61" name="Google Shape;1961;p97"/>
            <p:cNvSpPr/>
            <p:nvPr/>
          </p:nvSpPr>
          <p:spPr>
            <a:xfrm>
              <a:off x="1758300" y="3240825"/>
              <a:ext cx="260475" cy="313200"/>
            </a:xfrm>
            <a:custGeom>
              <a:avLst/>
              <a:gdLst/>
              <a:ahLst/>
              <a:cxnLst/>
              <a:rect l="l" t="t" r="r" b="b"/>
              <a:pathLst>
                <a:path w="10419" h="12528" extrusionOk="0">
                  <a:moveTo>
                    <a:pt x="868" y="1"/>
                  </a:moveTo>
                  <a:cubicBezTo>
                    <a:pt x="492" y="1"/>
                    <a:pt x="241" y="169"/>
                    <a:pt x="179" y="361"/>
                  </a:cubicBezTo>
                  <a:cubicBezTo>
                    <a:pt x="0" y="899"/>
                    <a:pt x="2061" y="5492"/>
                    <a:pt x="3876" y="7755"/>
                  </a:cubicBezTo>
                  <a:cubicBezTo>
                    <a:pt x="5713" y="10040"/>
                    <a:pt x="10418" y="12527"/>
                    <a:pt x="10418" y="12527"/>
                  </a:cubicBezTo>
                  <a:lnTo>
                    <a:pt x="10418" y="9054"/>
                  </a:lnTo>
                  <a:cubicBezTo>
                    <a:pt x="10418" y="9054"/>
                    <a:pt x="5288" y="5447"/>
                    <a:pt x="3943" y="2871"/>
                  </a:cubicBezTo>
                  <a:cubicBezTo>
                    <a:pt x="2766" y="619"/>
                    <a:pt x="1588" y="1"/>
                    <a:pt x="868"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62" name="Google Shape;1962;p97"/>
            <p:cNvSpPr/>
            <p:nvPr/>
          </p:nvSpPr>
          <p:spPr>
            <a:xfrm>
              <a:off x="1840625" y="3197075"/>
              <a:ext cx="259350" cy="326125"/>
            </a:xfrm>
            <a:custGeom>
              <a:avLst/>
              <a:gdLst/>
              <a:ahLst/>
              <a:cxnLst/>
              <a:rect l="l" t="t" r="r" b="b"/>
              <a:pathLst>
                <a:path w="10374" h="13045" extrusionOk="0">
                  <a:moveTo>
                    <a:pt x="847" y="1"/>
                  </a:moveTo>
                  <a:cubicBezTo>
                    <a:pt x="509" y="1"/>
                    <a:pt x="274" y="146"/>
                    <a:pt x="202" y="319"/>
                  </a:cubicBezTo>
                  <a:cubicBezTo>
                    <a:pt x="1" y="834"/>
                    <a:pt x="1793" y="5517"/>
                    <a:pt x="3473" y="7914"/>
                  </a:cubicBezTo>
                  <a:cubicBezTo>
                    <a:pt x="5176" y="10289"/>
                    <a:pt x="9724" y="13045"/>
                    <a:pt x="9724" y="13045"/>
                  </a:cubicBezTo>
                  <a:lnTo>
                    <a:pt x="10374" y="9370"/>
                  </a:lnTo>
                  <a:cubicBezTo>
                    <a:pt x="10374" y="9370"/>
                    <a:pt x="5019" y="5674"/>
                    <a:pt x="3809" y="3030"/>
                  </a:cubicBezTo>
                  <a:cubicBezTo>
                    <a:pt x="2731" y="645"/>
                    <a:pt x="1560" y="1"/>
                    <a:pt x="847"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63" name="Google Shape;1963;p97"/>
            <p:cNvSpPr/>
            <p:nvPr/>
          </p:nvSpPr>
          <p:spPr>
            <a:xfrm>
              <a:off x="1963300" y="3197200"/>
              <a:ext cx="209500" cy="292400"/>
            </a:xfrm>
            <a:custGeom>
              <a:avLst/>
              <a:gdLst/>
              <a:ahLst/>
              <a:cxnLst/>
              <a:rect l="l" t="t" r="r" b="b"/>
              <a:pathLst>
                <a:path w="8380" h="11696" extrusionOk="0">
                  <a:moveTo>
                    <a:pt x="720" y="0"/>
                  </a:moveTo>
                  <a:cubicBezTo>
                    <a:pt x="434" y="0"/>
                    <a:pt x="238" y="124"/>
                    <a:pt x="179" y="269"/>
                  </a:cubicBezTo>
                  <a:cubicBezTo>
                    <a:pt x="0" y="717"/>
                    <a:pt x="1345" y="4974"/>
                    <a:pt x="2756" y="6991"/>
                  </a:cubicBezTo>
                  <a:cubicBezTo>
                    <a:pt x="4190" y="9007"/>
                    <a:pt x="7416" y="11696"/>
                    <a:pt x="7416" y="11696"/>
                  </a:cubicBezTo>
                  <a:lnTo>
                    <a:pt x="8380" y="8088"/>
                  </a:lnTo>
                  <a:cubicBezTo>
                    <a:pt x="8380" y="8088"/>
                    <a:pt x="4235" y="4773"/>
                    <a:pt x="3204" y="2555"/>
                  </a:cubicBezTo>
                  <a:cubicBezTo>
                    <a:pt x="2295" y="540"/>
                    <a:pt x="1315" y="0"/>
                    <a:pt x="720"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64" name="Google Shape;1964;p97"/>
            <p:cNvSpPr/>
            <p:nvPr/>
          </p:nvSpPr>
          <p:spPr>
            <a:xfrm>
              <a:off x="1945375" y="3364100"/>
              <a:ext cx="514200" cy="244275"/>
            </a:xfrm>
            <a:custGeom>
              <a:avLst/>
              <a:gdLst/>
              <a:ahLst/>
              <a:cxnLst/>
              <a:rect l="l" t="t" r="r" b="b"/>
              <a:pathLst>
                <a:path w="20568" h="9771" extrusionOk="0">
                  <a:moveTo>
                    <a:pt x="7483" y="1"/>
                  </a:moveTo>
                  <a:cubicBezTo>
                    <a:pt x="0" y="2734"/>
                    <a:pt x="1815" y="6946"/>
                    <a:pt x="2935" y="7574"/>
                  </a:cubicBezTo>
                  <a:cubicBezTo>
                    <a:pt x="4056" y="8223"/>
                    <a:pt x="5579" y="8156"/>
                    <a:pt x="9455" y="8291"/>
                  </a:cubicBezTo>
                  <a:cubicBezTo>
                    <a:pt x="13353" y="8425"/>
                    <a:pt x="14810" y="9769"/>
                    <a:pt x="14810" y="9769"/>
                  </a:cubicBezTo>
                  <a:cubicBezTo>
                    <a:pt x="14810" y="9769"/>
                    <a:pt x="14823" y="9771"/>
                    <a:pt x="14849" y="9771"/>
                  </a:cubicBezTo>
                  <a:cubicBezTo>
                    <a:pt x="15148" y="9771"/>
                    <a:pt x="17165" y="9600"/>
                    <a:pt x="20568" y="5311"/>
                  </a:cubicBezTo>
                  <a:cubicBezTo>
                    <a:pt x="18843" y="1861"/>
                    <a:pt x="16692" y="942"/>
                    <a:pt x="12704" y="852"/>
                  </a:cubicBezTo>
                  <a:cubicBezTo>
                    <a:pt x="8738" y="763"/>
                    <a:pt x="7483" y="1"/>
                    <a:pt x="7483"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65" name="Google Shape;1965;p97"/>
            <p:cNvSpPr/>
            <p:nvPr/>
          </p:nvSpPr>
          <p:spPr>
            <a:xfrm>
              <a:off x="1884575" y="3465175"/>
              <a:ext cx="113975" cy="78075"/>
            </a:xfrm>
            <a:custGeom>
              <a:avLst/>
              <a:gdLst/>
              <a:ahLst/>
              <a:cxnLst/>
              <a:rect l="l" t="t" r="r" b="b"/>
              <a:pathLst>
                <a:path w="4559" h="3123" extrusionOk="0">
                  <a:moveTo>
                    <a:pt x="232" y="1"/>
                  </a:moveTo>
                  <a:cubicBezTo>
                    <a:pt x="94" y="1"/>
                    <a:pt x="0" y="217"/>
                    <a:pt x="147" y="327"/>
                  </a:cubicBezTo>
                  <a:cubicBezTo>
                    <a:pt x="1200" y="1066"/>
                    <a:pt x="2231" y="1806"/>
                    <a:pt x="3306" y="2522"/>
                  </a:cubicBezTo>
                  <a:cubicBezTo>
                    <a:pt x="3597" y="2724"/>
                    <a:pt x="3911" y="2926"/>
                    <a:pt x="4247" y="3105"/>
                  </a:cubicBezTo>
                  <a:cubicBezTo>
                    <a:pt x="4272" y="3117"/>
                    <a:pt x="4296" y="3123"/>
                    <a:pt x="4320" y="3123"/>
                  </a:cubicBezTo>
                  <a:cubicBezTo>
                    <a:pt x="4463" y="3123"/>
                    <a:pt x="4558" y="2910"/>
                    <a:pt x="4404" y="2814"/>
                  </a:cubicBezTo>
                  <a:cubicBezTo>
                    <a:pt x="3777" y="2455"/>
                    <a:pt x="3194" y="2030"/>
                    <a:pt x="2589" y="1626"/>
                  </a:cubicBezTo>
                  <a:cubicBezTo>
                    <a:pt x="2007" y="1201"/>
                    <a:pt x="1357" y="753"/>
                    <a:pt x="730" y="304"/>
                  </a:cubicBezTo>
                  <a:lnTo>
                    <a:pt x="326" y="36"/>
                  </a:lnTo>
                  <a:cubicBezTo>
                    <a:pt x="294" y="11"/>
                    <a:pt x="262" y="1"/>
                    <a:pt x="23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66" name="Google Shape;1966;p97"/>
            <p:cNvSpPr/>
            <p:nvPr/>
          </p:nvSpPr>
          <p:spPr>
            <a:xfrm>
              <a:off x="1921625" y="3390075"/>
              <a:ext cx="160800" cy="137650"/>
            </a:xfrm>
            <a:custGeom>
              <a:avLst/>
              <a:gdLst/>
              <a:ahLst/>
              <a:cxnLst/>
              <a:rect l="l" t="t" r="r" b="b"/>
              <a:pathLst>
                <a:path w="6432" h="5506" extrusionOk="0">
                  <a:moveTo>
                    <a:pt x="241" y="1"/>
                  </a:moveTo>
                  <a:cubicBezTo>
                    <a:pt x="105" y="1"/>
                    <a:pt x="1" y="191"/>
                    <a:pt x="121" y="329"/>
                  </a:cubicBezTo>
                  <a:lnTo>
                    <a:pt x="121" y="306"/>
                  </a:lnTo>
                  <a:cubicBezTo>
                    <a:pt x="1488" y="1897"/>
                    <a:pt x="3012" y="3353"/>
                    <a:pt x="4647" y="4653"/>
                  </a:cubicBezTo>
                  <a:cubicBezTo>
                    <a:pt x="5095" y="5034"/>
                    <a:pt x="5610" y="5302"/>
                    <a:pt x="6148" y="5504"/>
                  </a:cubicBezTo>
                  <a:cubicBezTo>
                    <a:pt x="6156" y="5505"/>
                    <a:pt x="6163" y="5505"/>
                    <a:pt x="6170" y="5505"/>
                  </a:cubicBezTo>
                  <a:cubicBezTo>
                    <a:pt x="6356" y="5505"/>
                    <a:pt x="6432" y="5233"/>
                    <a:pt x="6238" y="5168"/>
                  </a:cubicBezTo>
                  <a:cubicBezTo>
                    <a:pt x="5790" y="5011"/>
                    <a:pt x="5342" y="4765"/>
                    <a:pt x="4983" y="4451"/>
                  </a:cubicBezTo>
                  <a:cubicBezTo>
                    <a:pt x="4445" y="4070"/>
                    <a:pt x="3930" y="3645"/>
                    <a:pt x="3460" y="3196"/>
                  </a:cubicBezTo>
                  <a:cubicBezTo>
                    <a:pt x="2563" y="2367"/>
                    <a:pt x="1712" y="1516"/>
                    <a:pt x="883" y="620"/>
                  </a:cubicBezTo>
                  <a:cubicBezTo>
                    <a:pt x="704" y="441"/>
                    <a:pt x="547" y="239"/>
                    <a:pt x="368" y="60"/>
                  </a:cubicBezTo>
                  <a:cubicBezTo>
                    <a:pt x="326" y="18"/>
                    <a:pt x="282" y="1"/>
                    <a:pt x="241"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67" name="Google Shape;1967;p97"/>
            <p:cNvSpPr/>
            <p:nvPr/>
          </p:nvSpPr>
          <p:spPr>
            <a:xfrm>
              <a:off x="2034700" y="3377675"/>
              <a:ext cx="120950" cy="115700"/>
            </a:xfrm>
            <a:custGeom>
              <a:avLst/>
              <a:gdLst/>
              <a:ahLst/>
              <a:cxnLst/>
              <a:rect l="l" t="t" r="r" b="b"/>
              <a:pathLst>
                <a:path w="4838" h="4628" extrusionOk="0">
                  <a:moveTo>
                    <a:pt x="236" y="1"/>
                  </a:moveTo>
                  <a:cubicBezTo>
                    <a:pt x="116" y="1"/>
                    <a:pt x="0" y="174"/>
                    <a:pt x="102" y="309"/>
                  </a:cubicBezTo>
                  <a:lnTo>
                    <a:pt x="124" y="309"/>
                  </a:lnTo>
                  <a:cubicBezTo>
                    <a:pt x="1087" y="1407"/>
                    <a:pt x="2096" y="2483"/>
                    <a:pt x="3171" y="3468"/>
                  </a:cubicBezTo>
                  <a:cubicBezTo>
                    <a:pt x="3574" y="3872"/>
                    <a:pt x="4000" y="4230"/>
                    <a:pt x="4448" y="4589"/>
                  </a:cubicBezTo>
                  <a:cubicBezTo>
                    <a:pt x="4485" y="4616"/>
                    <a:pt x="4524" y="4627"/>
                    <a:pt x="4562" y="4627"/>
                  </a:cubicBezTo>
                  <a:cubicBezTo>
                    <a:pt x="4710" y="4627"/>
                    <a:pt x="4837" y="4449"/>
                    <a:pt x="4695" y="4342"/>
                  </a:cubicBezTo>
                  <a:cubicBezTo>
                    <a:pt x="3261" y="3155"/>
                    <a:pt x="1916" y="1855"/>
                    <a:pt x="684" y="444"/>
                  </a:cubicBezTo>
                  <a:cubicBezTo>
                    <a:pt x="572" y="309"/>
                    <a:pt x="460" y="197"/>
                    <a:pt x="348" y="63"/>
                  </a:cubicBezTo>
                  <a:cubicBezTo>
                    <a:pt x="315" y="19"/>
                    <a:pt x="275" y="1"/>
                    <a:pt x="236"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68" name="Google Shape;1968;p97"/>
            <p:cNvSpPr/>
            <p:nvPr/>
          </p:nvSpPr>
          <p:spPr>
            <a:xfrm>
              <a:off x="4408200" y="3443650"/>
              <a:ext cx="697925" cy="753150"/>
            </a:xfrm>
            <a:custGeom>
              <a:avLst/>
              <a:gdLst/>
              <a:ahLst/>
              <a:cxnLst/>
              <a:rect l="l" t="t" r="r" b="b"/>
              <a:pathLst>
                <a:path w="27917" h="30126" extrusionOk="0">
                  <a:moveTo>
                    <a:pt x="0" y="0"/>
                  </a:moveTo>
                  <a:cubicBezTo>
                    <a:pt x="0" y="1"/>
                    <a:pt x="5086" y="13018"/>
                    <a:pt x="13488" y="23100"/>
                  </a:cubicBezTo>
                  <a:cubicBezTo>
                    <a:pt x="18317" y="28898"/>
                    <a:pt x="22373" y="30126"/>
                    <a:pt x="24942" y="30126"/>
                  </a:cubicBezTo>
                  <a:cubicBezTo>
                    <a:pt x="26831" y="30126"/>
                    <a:pt x="27916" y="29462"/>
                    <a:pt x="27916" y="29462"/>
                  </a:cubicBezTo>
                  <a:lnTo>
                    <a:pt x="25228" y="19515"/>
                  </a:lnTo>
                  <a:lnTo>
                    <a:pt x="13734" y="1927"/>
                  </a:lnTo>
                  <a:lnTo>
                    <a:pt x="13420" y="1457"/>
                  </a:lnTo>
                  <a:lnTo>
                    <a:pt x="0"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69" name="Google Shape;1969;p97"/>
            <p:cNvSpPr/>
            <p:nvPr/>
          </p:nvSpPr>
          <p:spPr>
            <a:xfrm>
              <a:off x="4849000" y="3302500"/>
              <a:ext cx="483400" cy="879750"/>
            </a:xfrm>
            <a:custGeom>
              <a:avLst/>
              <a:gdLst/>
              <a:ahLst/>
              <a:cxnLst/>
              <a:rect l="l" t="t" r="r" b="b"/>
              <a:pathLst>
                <a:path w="19336" h="35190" extrusionOk="0">
                  <a:moveTo>
                    <a:pt x="12569" y="0"/>
                  </a:moveTo>
                  <a:lnTo>
                    <a:pt x="0" y="24085"/>
                  </a:lnTo>
                  <a:cubicBezTo>
                    <a:pt x="0" y="24085"/>
                    <a:pt x="5563" y="35190"/>
                    <a:pt x="9712" y="35190"/>
                  </a:cubicBezTo>
                  <a:cubicBezTo>
                    <a:pt x="9914" y="35190"/>
                    <a:pt x="10112" y="35163"/>
                    <a:pt x="10307" y="35108"/>
                  </a:cubicBezTo>
                  <a:cubicBezTo>
                    <a:pt x="14743" y="33854"/>
                    <a:pt x="19336" y="2734"/>
                    <a:pt x="19336" y="2734"/>
                  </a:cubicBezTo>
                  <a:lnTo>
                    <a:pt x="12569"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70" name="Google Shape;1970;p97"/>
            <p:cNvSpPr/>
            <p:nvPr/>
          </p:nvSpPr>
          <p:spPr>
            <a:xfrm>
              <a:off x="4840025" y="3753425"/>
              <a:ext cx="91850" cy="263525"/>
            </a:xfrm>
            <a:custGeom>
              <a:avLst/>
              <a:gdLst/>
              <a:ahLst/>
              <a:cxnLst/>
              <a:rect l="l" t="t" r="r" b="b"/>
              <a:pathLst>
                <a:path w="3674" h="10541" extrusionOk="0">
                  <a:moveTo>
                    <a:pt x="3428" y="1"/>
                  </a:moveTo>
                  <a:cubicBezTo>
                    <a:pt x="3382" y="1"/>
                    <a:pt x="3335" y="20"/>
                    <a:pt x="3294" y="66"/>
                  </a:cubicBezTo>
                  <a:cubicBezTo>
                    <a:pt x="2802" y="671"/>
                    <a:pt x="2353" y="1343"/>
                    <a:pt x="1973" y="2060"/>
                  </a:cubicBezTo>
                  <a:cubicBezTo>
                    <a:pt x="1076" y="3584"/>
                    <a:pt x="494" y="5242"/>
                    <a:pt x="247" y="6989"/>
                  </a:cubicBezTo>
                  <a:cubicBezTo>
                    <a:pt x="91" y="8110"/>
                    <a:pt x="113" y="9275"/>
                    <a:pt x="337" y="10417"/>
                  </a:cubicBezTo>
                  <a:cubicBezTo>
                    <a:pt x="354" y="10504"/>
                    <a:pt x="419" y="10541"/>
                    <a:pt x="489" y="10541"/>
                  </a:cubicBezTo>
                  <a:cubicBezTo>
                    <a:pt x="600" y="10541"/>
                    <a:pt x="723" y="10451"/>
                    <a:pt x="695" y="10328"/>
                  </a:cubicBezTo>
                  <a:cubicBezTo>
                    <a:pt x="1" y="7034"/>
                    <a:pt x="1211" y="3629"/>
                    <a:pt x="3070" y="940"/>
                  </a:cubicBezTo>
                  <a:cubicBezTo>
                    <a:pt x="3227" y="716"/>
                    <a:pt x="3384" y="514"/>
                    <a:pt x="3541" y="313"/>
                  </a:cubicBezTo>
                  <a:cubicBezTo>
                    <a:pt x="3674" y="163"/>
                    <a:pt x="3560" y="1"/>
                    <a:pt x="3428"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71" name="Google Shape;1971;p97"/>
            <p:cNvSpPr/>
            <p:nvPr/>
          </p:nvSpPr>
          <p:spPr>
            <a:xfrm>
              <a:off x="5515525" y="3074875"/>
              <a:ext cx="440925" cy="150350"/>
            </a:xfrm>
            <a:custGeom>
              <a:avLst/>
              <a:gdLst/>
              <a:ahLst/>
              <a:cxnLst/>
              <a:rect l="l" t="t" r="r" b="b"/>
              <a:pathLst>
                <a:path w="17637" h="6014" extrusionOk="0">
                  <a:moveTo>
                    <a:pt x="15289" y="0"/>
                  </a:moveTo>
                  <a:cubicBezTo>
                    <a:pt x="13870" y="0"/>
                    <a:pt x="11640" y="392"/>
                    <a:pt x="8380" y="1600"/>
                  </a:cubicBezTo>
                  <a:cubicBezTo>
                    <a:pt x="6341" y="2339"/>
                    <a:pt x="1" y="2586"/>
                    <a:pt x="964" y="6014"/>
                  </a:cubicBezTo>
                  <a:cubicBezTo>
                    <a:pt x="8313" y="4580"/>
                    <a:pt x="16535" y="1578"/>
                    <a:pt x="17163" y="1085"/>
                  </a:cubicBezTo>
                  <a:cubicBezTo>
                    <a:pt x="17637" y="700"/>
                    <a:pt x="17187" y="0"/>
                    <a:pt x="15289"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72" name="Google Shape;1972;p97"/>
            <p:cNvSpPr/>
            <p:nvPr/>
          </p:nvSpPr>
          <p:spPr>
            <a:xfrm>
              <a:off x="5579950" y="2871375"/>
              <a:ext cx="195500" cy="366725"/>
            </a:xfrm>
            <a:custGeom>
              <a:avLst/>
              <a:gdLst/>
              <a:ahLst/>
              <a:cxnLst/>
              <a:rect l="l" t="t" r="r" b="b"/>
              <a:pathLst>
                <a:path w="7820" h="14669" extrusionOk="0">
                  <a:moveTo>
                    <a:pt x="7020" y="0"/>
                  </a:moveTo>
                  <a:cubicBezTo>
                    <a:pt x="6343" y="0"/>
                    <a:pt x="5163" y="764"/>
                    <a:pt x="4571" y="3623"/>
                  </a:cubicBezTo>
                  <a:cubicBezTo>
                    <a:pt x="3944" y="6446"/>
                    <a:pt x="0" y="11331"/>
                    <a:pt x="0" y="11331"/>
                  </a:cubicBezTo>
                  <a:lnTo>
                    <a:pt x="941" y="14669"/>
                  </a:lnTo>
                  <a:cubicBezTo>
                    <a:pt x="941" y="14669"/>
                    <a:pt x="4795" y="11017"/>
                    <a:pt x="5938" y="8306"/>
                  </a:cubicBezTo>
                  <a:cubicBezTo>
                    <a:pt x="7080" y="5617"/>
                    <a:pt x="7820" y="666"/>
                    <a:pt x="7483" y="196"/>
                  </a:cubicBezTo>
                  <a:cubicBezTo>
                    <a:pt x="7407" y="80"/>
                    <a:pt x="7240" y="0"/>
                    <a:pt x="7020"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73" name="Google Shape;1973;p97"/>
            <p:cNvSpPr/>
            <p:nvPr/>
          </p:nvSpPr>
          <p:spPr>
            <a:xfrm>
              <a:off x="5492000" y="2851125"/>
              <a:ext cx="192150" cy="375225"/>
            </a:xfrm>
            <a:custGeom>
              <a:avLst/>
              <a:gdLst/>
              <a:ahLst/>
              <a:cxnLst/>
              <a:rect l="l" t="t" r="r" b="b"/>
              <a:pathLst>
                <a:path w="7686" h="15009" extrusionOk="0">
                  <a:moveTo>
                    <a:pt x="6894" y="0"/>
                  </a:moveTo>
                  <a:cubicBezTo>
                    <a:pt x="6220" y="0"/>
                    <a:pt x="5049" y="815"/>
                    <a:pt x="4616" y="3761"/>
                  </a:cubicBezTo>
                  <a:cubicBezTo>
                    <a:pt x="4146" y="6629"/>
                    <a:pt x="1" y="11648"/>
                    <a:pt x="1" y="11648"/>
                  </a:cubicBezTo>
                  <a:lnTo>
                    <a:pt x="1614" y="15008"/>
                  </a:lnTo>
                  <a:cubicBezTo>
                    <a:pt x="1614" y="15008"/>
                    <a:pt x="5266" y="11132"/>
                    <a:pt x="6229" y="8377"/>
                  </a:cubicBezTo>
                  <a:cubicBezTo>
                    <a:pt x="7215" y="5621"/>
                    <a:pt x="7686" y="625"/>
                    <a:pt x="7327" y="177"/>
                  </a:cubicBezTo>
                  <a:cubicBezTo>
                    <a:pt x="7246" y="70"/>
                    <a:pt x="7091" y="0"/>
                    <a:pt x="6894"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74" name="Google Shape;1974;p97"/>
            <p:cNvSpPr/>
            <p:nvPr/>
          </p:nvSpPr>
          <p:spPr>
            <a:xfrm>
              <a:off x="5413025" y="2883625"/>
              <a:ext cx="152375" cy="327600"/>
            </a:xfrm>
            <a:custGeom>
              <a:avLst/>
              <a:gdLst/>
              <a:ahLst/>
              <a:cxnLst/>
              <a:rect l="l" t="t" r="r" b="b"/>
              <a:pathLst>
                <a:path w="6095" h="13104" extrusionOk="0">
                  <a:moveTo>
                    <a:pt x="5415" y="1"/>
                  </a:moveTo>
                  <a:cubicBezTo>
                    <a:pt x="4848" y="1"/>
                    <a:pt x="3859" y="690"/>
                    <a:pt x="3496" y="3178"/>
                  </a:cubicBezTo>
                  <a:cubicBezTo>
                    <a:pt x="3093" y="5598"/>
                    <a:pt x="1" y="9900"/>
                    <a:pt x="1" y="9900"/>
                  </a:cubicBezTo>
                  <a:lnTo>
                    <a:pt x="1905" y="13103"/>
                  </a:lnTo>
                  <a:cubicBezTo>
                    <a:pt x="1905" y="13103"/>
                    <a:pt x="4280" y="9653"/>
                    <a:pt x="5109" y="7323"/>
                  </a:cubicBezTo>
                  <a:cubicBezTo>
                    <a:pt x="5938" y="4993"/>
                    <a:pt x="6095" y="535"/>
                    <a:pt x="5781" y="154"/>
                  </a:cubicBezTo>
                  <a:cubicBezTo>
                    <a:pt x="5715" y="61"/>
                    <a:pt x="5583" y="1"/>
                    <a:pt x="5415"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75" name="Google Shape;1975;p97"/>
            <p:cNvSpPr/>
            <p:nvPr/>
          </p:nvSpPr>
          <p:spPr>
            <a:xfrm>
              <a:off x="5163225" y="3086850"/>
              <a:ext cx="477800" cy="286325"/>
            </a:xfrm>
            <a:custGeom>
              <a:avLst/>
              <a:gdLst/>
              <a:ahLst/>
              <a:cxnLst/>
              <a:rect l="l" t="t" r="r" b="b"/>
              <a:pathLst>
                <a:path w="19112" h="11453" extrusionOk="0">
                  <a:moveTo>
                    <a:pt x="11180" y="1"/>
                  </a:moveTo>
                  <a:cubicBezTo>
                    <a:pt x="11180" y="1"/>
                    <a:pt x="10172" y="1054"/>
                    <a:pt x="6363" y="2241"/>
                  </a:cubicBezTo>
                  <a:cubicBezTo>
                    <a:pt x="2577" y="3406"/>
                    <a:pt x="740" y="4862"/>
                    <a:pt x="0" y="8649"/>
                  </a:cubicBezTo>
                  <a:cubicBezTo>
                    <a:pt x="3371" y="11083"/>
                    <a:pt x="5328" y="11452"/>
                    <a:pt x="6206" y="11452"/>
                  </a:cubicBezTo>
                  <a:cubicBezTo>
                    <a:pt x="6589" y="11452"/>
                    <a:pt x="6767" y="11382"/>
                    <a:pt x="6767" y="11382"/>
                  </a:cubicBezTo>
                  <a:cubicBezTo>
                    <a:pt x="6767" y="11382"/>
                    <a:pt x="7797" y="9702"/>
                    <a:pt x="11516" y="8514"/>
                  </a:cubicBezTo>
                  <a:cubicBezTo>
                    <a:pt x="15235" y="7349"/>
                    <a:pt x="16692" y="6991"/>
                    <a:pt x="17610" y="6072"/>
                  </a:cubicBezTo>
                  <a:cubicBezTo>
                    <a:pt x="18529" y="5154"/>
                    <a:pt x="19111" y="606"/>
                    <a:pt x="11180"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76" name="Google Shape;1976;p97"/>
            <p:cNvSpPr/>
            <p:nvPr/>
          </p:nvSpPr>
          <p:spPr>
            <a:xfrm>
              <a:off x="5618350" y="3117775"/>
              <a:ext cx="91300" cy="103675"/>
            </a:xfrm>
            <a:custGeom>
              <a:avLst/>
              <a:gdLst/>
              <a:ahLst/>
              <a:cxnLst/>
              <a:rect l="l" t="t" r="r" b="b"/>
              <a:pathLst>
                <a:path w="3652" h="4147" extrusionOk="0">
                  <a:moveTo>
                    <a:pt x="3416" y="1"/>
                  </a:moveTo>
                  <a:cubicBezTo>
                    <a:pt x="3376" y="1"/>
                    <a:pt x="3337" y="19"/>
                    <a:pt x="3304" y="63"/>
                  </a:cubicBezTo>
                  <a:cubicBezTo>
                    <a:pt x="2497" y="1071"/>
                    <a:pt x="1691" y="2057"/>
                    <a:pt x="862" y="3043"/>
                  </a:cubicBezTo>
                  <a:cubicBezTo>
                    <a:pt x="615" y="3312"/>
                    <a:pt x="369" y="3603"/>
                    <a:pt x="122" y="3850"/>
                  </a:cubicBezTo>
                  <a:cubicBezTo>
                    <a:pt x="1" y="3971"/>
                    <a:pt x="121" y="4146"/>
                    <a:pt x="255" y="4146"/>
                  </a:cubicBezTo>
                  <a:cubicBezTo>
                    <a:pt x="293" y="4146"/>
                    <a:pt x="333" y="4131"/>
                    <a:pt x="369" y="4096"/>
                  </a:cubicBezTo>
                  <a:cubicBezTo>
                    <a:pt x="884" y="3581"/>
                    <a:pt x="1332" y="3021"/>
                    <a:pt x="1803" y="2460"/>
                  </a:cubicBezTo>
                  <a:cubicBezTo>
                    <a:pt x="2273" y="1900"/>
                    <a:pt x="2766" y="1273"/>
                    <a:pt x="3236" y="690"/>
                  </a:cubicBezTo>
                  <a:lnTo>
                    <a:pt x="3550" y="310"/>
                  </a:lnTo>
                  <a:cubicBezTo>
                    <a:pt x="3652" y="174"/>
                    <a:pt x="3536" y="1"/>
                    <a:pt x="3416"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77" name="Google Shape;1977;p97"/>
            <p:cNvSpPr/>
            <p:nvPr/>
          </p:nvSpPr>
          <p:spPr>
            <a:xfrm>
              <a:off x="5533675" y="3055850"/>
              <a:ext cx="120400" cy="173375"/>
            </a:xfrm>
            <a:custGeom>
              <a:avLst/>
              <a:gdLst/>
              <a:ahLst/>
              <a:cxnLst/>
              <a:rect l="l" t="t" r="r" b="b"/>
              <a:pathLst>
                <a:path w="4816" h="6935" extrusionOk="0">
                  <a:moveTo>
                    <a:pt x="4586" y="0"/>
                  </a:moveTo>
                  <a:cubicBezTo>
                    <a:pt x="4527" y="0"/>
                    <a:pt x="4466" y="30"/>
                    <a:pt x="4428" y="98"/>
                  </a:cubicBezTo>
                  <a:cubicBezTo>
                    <a:pt x="3554" y="1958"/>
                    <a:pt x="2523" y="3728"/>
                    <a:pt x="1336" y="5386"/>
                  </a:cubicBezTo>
                  <a:cubicBezTo>
                    <a:pt x="1022" y="5856"/>
                    <a:pt x="619" y="6282"/>
                    <a:pt x="171" y="6618"/>
                  </a:cubicBezTo>
                  <a:cubicBezTo>
                    <a:pt x="1" y="6712"/>
                    <a:pt x="118" y="6934"/>
                    <a:pt x="253" y="6934"/>
                  </a:cubicBezTo>
                  <a:cubicBezTo>
                    <a:pt x="278" y="6934"/>
                    <a:pt x="303" y="6927"/>
                    <a:pt x="328" y="6909"/>
                  </a:cubicBezTo>
                  <a:cubicBezTo>
                    <a:pt x="731" y="6640"/>
                    <a:pt x="1090" y="6304"/>
                    <a:pt x="1381" y="5901"/>
                  </a:cubicBezTo>
                  <a:cubicBezTo>
                    <a:pt x="1784" y="5386"/>
                    <a:pt x="2165" y="4848"/>
                    <a:pt x="2523" y="4288"/>
                  </a:cubicBezTo>
                  <a:cubicBezTo>
                    <a:pt x="3173" y="3212"/>
                    <a:pt x="3801" y="2114"/>
                    <a:pt x="4361" y="994"/>
                  </a:cubicBezTo>
                  <a:cubicBezTo>
                    <a:pt x="4495" y="770"/>
                    <a:pt x="4629" y="524"/>
                    <a:pt x="4742" y="277"/>
                  </a:cubicBezTo>
                  <a:cubicBezTo>
                    <a:pt x="4816" y="114"/>
                    <a:pt x="4703" y="0"/>
                    <a:pt x="4586"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78" name="Google Shape;1978;p97"/>
            <p:cNvSpPr/>
            <p:nvPr/>
          </p:nvSpPr>
          <p:spPr>
            <a:xfrm>
              <a:off x="5454400" y="3074550"/>
              <a:ext cx="87175" cy="140875"/>
            </a:xfrm>
            <a:custGeom>
              <a:avLst/>
              <a:gdLst/>
              <a:ahLst/>
              <a:cxnLst/>
              <a:rect l="l" t="t" r="r" b="b"/>
              <a:pathLst>
                <a:path w="3487" h="5635" extrusionOk="0">
                  <a:moveTo>
                    <a:pt x="3246" y="1"/>
                  </a:moveTo>
                  <a:cubicBezTo>
                    <a:pt x="3195" y="1"/>
                    <a:pt x="3146" y="27"/>
                    <a:pt x="3118" y="89"/>
                  </a:cubicBezTo>
                  <a:cubicBezTo>
                    <a:pt x="2267" y="1949"/>
                    <a:pt x="1258" y="3719"/>
                    <a:pt x="93" y="5377"/>
                  </a:cubicBezTo>
                  <a:cubicBezTo>
                    <a:pt x="0" y="5516"/>
                    <a:pt x="122" y="5635"/>
                    <a:pt x="250" y="5635"/>
                  </a:cubicBezTo>
                  <a:cubicBezTo>
                    <a:pt x="307" y="5635"/>
                    <a:pt x="366" y="5611"/>
                    <a:pt x="407" y="5556"/>
                  </a:cubicBezTo>
                  <a:cubicBezTo>
                    <a:pt x="1572" y="3898"/>
                    <a:pt x="2580" y="2128"/>
                    <a:pt x="3409" y="269"/>
                  </a:cubicBezTo>
                  <a:cubicBezTo>
                    <a:pt x="3487" y="129"/>
                    <a:pt x="3361" y="1"/>
                    <a:pt x="3246"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79" name="Google Shape;1979;p97"/>
            <p:cNvSpPr/>
            <p:nvPr/>
          </p:nvSpPr>
          <p:spPr>
            <a:xfrm>
              <a:off x="3007325" y="2572100"/>
              <a:ext cx="1598050" cy="1122500"/>
            </a:xfrm>
            <a:custGeom>
              <a:avLst/>
              <a:gdLst/>
              <a:ahLst/>
              <a:cxnLst/>
              <a:rect l="l" t="t" r="r" b="b"/>
              <a:pathLst>
                <a:path w="63922" h="44900" extrusionOk="0">
                  <a:moveTo>
                    <a:pt x="40083" y="1"/>
                  </a:moveTo>
                  <a:cubicBezTo>
                    <a:pt x="38369" y="12"/>
                    <a:pt x="35176" y="18"/>
                    <a:pt x="31973" y="18"/>
                  </a:cubicBezTo>
                  <a:cubicBezTo>
                    <a:pt x="28769" y="18"/>
                    <a:pt x="25554" y="12"/>
                    <a:pt x="23795" y="1"/>
                  </a:cubicBezTo>
                  <a:lnTo>
                    <a:pt x="23795" y="1"/>
                  </a:lnTo>
                  <a:cubicBezTo>
                    <a:pt x="24155" y="18347"/>
                    <a:pt x="20133" y="19400"/>
                    <a:pt x="14900" y="19400"/>
                  </a:cubicBezTo>
                  <a:cubicBezTo>
                    <a:pt x="14222" y="19400"/>
                    <a:pt x="13523" y="19382"/>
                    <a:pt x="12810" y="19382"/>
                  </a:cubicBezTo>
                  <a:cubicBezTo>
                    <a:pt x="9094" y="19382"/>
                    <a:pt x="5013" y="19864"/>
                    <a:pt x="1547" y="25856"/>
                  </a:cubicBezTo>
                  <a:cubicBezTo>
                    <a:pt x="1" y="31047"/>
                    <a:pt x="18885" y="44886"/>
                    <a:pt x="31785" y="44886"/>
                  </a:cubicBezTo>
                  <a:cubicBezTo>
                    <a:pt x="31968" y="44886"/>
                    <a:pt x="32150" y="44883"/>
                    <a:pt x="32331" y="44877"/>
                  </a:cubicBezTo>
                  <a:lnTo>
                    <a:pt x="32331" y="44900"/>
                  </a:lnTo>
                  <a:cubicBezTo>
                    <a:pt x="45236" y="44698"/>
                    <a:pt x="63921" y="30986"/>
                    <a:pt x="62398" y="25811"/>
                  </a:cubicBezTo>
                  <a:cubicBezTo>
                    <a:pt x="58947" y="19838"/>
                    <a:pt x="54866" y="19350"/>
                    <a:pt x="51144" y="19350"/>
                  </a:cubicBezTo>
                  <a:cubicBezTo>
                    <a:pt x="50416" y="19350"/>
                    <a:pt x="49702" y="19368"/>
                    <a:pt x="49008" y="19368"/>
                  </a:cubicBezTo>
                  <a:cubicBezTo>
                    <a:pt x="43767" y="19368"/>
                    <a:pt x="39734" y="18300"/>
                    <a:pt x="40105"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80" name="Google Shape;1980;p97"/>
            <p:cNvSpPr/>
            <p:nvPr/>
          </p:nvSpPr>
          <p:spPr>
            <a:xfrm>
              <a:off x="2837625" y="3152350"/>
              <a:ext cx="2116150" cy="2139775"/>
            </a:xfrm>
            <a:custGeom>
              <a:avLst/>
              <a:gdLst/>
              <a:ahLst/>
              <a:cxnLst/>
              <a:rect l="l" t="t" r="r" b="b"/>
              <a:pathLst>
                <a:path w="84646" h="85591" extrusionOk="0">
                  <a:moveTo>
                    <a:pt x="67891" y="0"/>
                  </a:moveTo>
                  <a:cubicBezTo>
                    <a:pt x="64938" y="0"/>
                    <a:pt x="58931" y="8404"/>
                    <a:pt x="38716" y="8404"/>
                  </a:cubicBezTo>
                  <a:cubicBezTo>
                    <a:pt x="18506" y="8404"/>
                    <a:pt x="12497" y="22"/>
                    <a:pt x="9543" y="22"/>
                  </a:cubicBezTo>
                  <a:cubicBezTo>
                    <a:pt x="9137" y="22"/>
                    <a:pt x="8789" y="180"/>
                    <a:pt x="8470" y="540"/>
                  </a:cubicBezTo>
                  <a:lnTo>
                    <a:pt x="8447" y="540"/>
                  </a:lnTo>
                  <a:cubicBezTo>
                    <a:pt x="4504" y="3699"/>
                    <a:pt x="1659" y="14050"/>
                    <a:pt x="516" y="20166"/>
                  </a:cubicBezTo>
                  <a:cubicBezTo>
                    <a:pt x="1" y="22922"/>
                    <a:pt x="359" y="23012"/>
                    <a:pt x="2689" y="25073"/>
                  </a:cubicBezTo>
                  <a:cubicBezTo>
                    <a:pt x="4123" y="26350"/>
                    <a:pt x="5691" y="27470"/>
                    <a:pt x="7372" y="28411"/>
                  </a:cubicBezTo>
                  <a:cubicBezTo>
                    <a:pt x="7349" y="30562"/>
                    <a:pt x="7506" y="32690"/>
                    <a:pt x="7865" y="34819"/>
                  </a:cubicBezTo>
                  <a:cubicBezTo>
                    <a:pt x="8514" y="38381"/>
                    <a:pt x="13354" y="47455"/>
                    <a:pt x="13287" y="48239"/>
                  </a:cubicBezTo>
                  <a:cubicBezTo>
                    <a:pt x="12458" y="58657"/>
                    <a:pt x="1614" y="75259"/>
                    <a:pt x="5221" y="79202"/>
                  </a:cubicBezTo>
                  <a:cubicBezTo>
                    <a:pt x="8965" y="83262"/>
                    <a:pt x="25536" y="85590"/>
                    <a:pt x="41309" y="85590"/>
                  </a:cubicBezTo>
                  <a:cubicBezTo>
                    <a:pt x="55831" y="85590"/>
                    <a:pt x="69676" y="83616"/>
                    <a:pt x="72211" y="79202"/>
                  </a:cubicBezTo>
                  <a:cubicBezTo>
                    <a:pt x="75370" y="73713"/>
                    <a:pt x="64772" y="59441"/>
                    <a:pt x="63854" y="48754"/>
                  </a:cubicBezTo>
                  <a:cubicBezTo>
                    <a:pt x="63764" y="47791"/>
                    <a:pt x="68559" y="38493"/>
                    <a:pt x="69231" y="34819"/>
                  </a:cubicBezTo>
                  <a:cubicBezTo>
                    <a:pt x="69589" y="32690"/>
                    <a:pt x="69768" y="30562"/>
                    <a:pt x="69768" y="28411"/>
                  </a:cubicBezTo>
                  <a:cubicBezTo>
                    <a:pt x="70516" y="27999"/>
                    <a:pt x="71476" y="27884"/>
                    <a:pt x="72490" y="27884"/>
                  </a:cubicBezTo>
                  <a:cubicBezTo>
                    <a:pt x="73787" y="27884"/>
                    <a:pt x="75172" y="28072"/>
                    <a:pt x="76317" y="28072"/>
                  </a:cubicBezTo>
                  <a:cubicBezTo>
                    <a:pt x="77204" y="28072"/>
                    <a:pt x="77947" y="27960"/>
                    <a:pt x="78394" y="27560"/>
                  </a:cubicBezTo>
                  <a:cubicBezTo>
                    <a:pt x="80724" y="25476"/>
                    <a:pt x="84645" y="20592"/>
                    <a:pt x="84152" y="17858"/>
                  </a:cubicBezTo>
                  <a:cubicBezTo>
                    <a:pt x="83032" y="11742"/>
                    <a:pt x="72927" y="3699"/>
                    <a:pt x="68962" y="517"/>
                  </a:cubicBezTo>
                  <a:cubicBezTo>
                    <a:pt x="68643" y="158"/>
                    <a:pt x="68296" y="0"/>
                    <a:pt x="67891" y="0"/>
                  </a:cubicBezTo>
                  <a:close/>
                </a:path>
              </a:pathLst>
            </a:custGeom>
            <a:solidFill>
              <a:schemeClr val="accent5"/>
            </a:solidFill>
            <a:ln>
              <a:noFill/>
            </a:ln>
          </p:spPr>
          <p:txBody>
            <a:bodyPr spcFirstLastPara="1" wrap="square" lIns="182850" tIns="182850" rIns="182850" bIns="182850" anchor="ctr" anchorCtr="0">
              <a:noAutofit/>
            </a:bodyPr>
            <a:lstStyle/>
            <a:p>
              <a:endParaRPr sz="3600"/>
            </a:p>
          </p:txBody>
        </p:sp>
        <p:sp>
          <p:nvSpPr>
            <p:cNvPr id="1981" name="Google Shape;1981;p97"/>
            <p:cNvSpPr/>
            <p:nvPr/>
          </p:nvSpPr>
          <p:spPr>
            <a:xfrm>
              <a:off x="4508175" y="3585325"/>
              <a:ext cx="78425" cy="281100"/>
            </a:xfrm>
            <a:custGeom>
              <a:avLst/>
              <a:gdLst/>
              <a:ahLst/>
              <a:cxnLst/>
              <a:rect l="l" t="t" r="r" b="b"/>
              <a:pathLst>
                <a:path w="3137" h="11244" extrusionOk="0">
                  <a:moveTo>
                    <a:pt x="244" y="0"/>
                  </a:moveTo>
                  <a:cubicBezTo>
                    <a:pt x="129" y="0"/>
                    <a:pt x="1" y="108"/>
                    <a:pt x="79" y="248"/>
                  </a:cubicBezTo>
                  <a:cubicBezTo>
                    <a:pt x="325" y="764"/>
                    <a:pt x="549" y="1279"/>
                    <a:pt x="751" y="1839"/>
                  </a:cubicBezTo>
                  <a:cubicBezTo>
                    <a:pt x="1311" y="3407"/>
                    <a:pt x="1759" y="5043"/>
                    <a:pt x="2095" y="6701"/>
                  </a:cubicBezTo>
                  <a:cubicBezTo>
                    <a:pt x="2386" y="8157"/>
                    <a:pt x="2610" y="9613"/>
                    <a:pt x="2790" y="11092"/>
                  </a:cubicBezTo>
                  <a:cubicBezTo>
                    <a:pt x="2801" y="11193"/>
                    <a:pt x="2890" y="11243"/>
                    <a:pt x="2974" y="11243"/>
                  </a:cubicBezTo>
                  <a:cubicBezTo>
                    <a:pt x="3058" y="11243"/>
                    <a:pt x="3137" y="11193"/>
                    <a:pt x="3126" y="11092"/>
                  </a:cubicBezTo>
                  <a:cubicBezTo>
                    <a:pt x="2722" y="7530"/>
                    <a:pt x="2073" y="3878"/>
                    <a:pt x="616" y="607"/>
                  </a:cubicBezTo>
                  <a:cubicBezTo>
                    <a:pt x="549" y="427"/>
                    <a:pt x="460" y="248"/>
                    <a:pt x="370" y="69"/>
                  </a:cubicBezTo>
                  <a:cubicBezTo>
                    <a:pt x="343" y="21"/>
                    <a:pt x="294" y="0"/>
                    <a:pt x="244"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82" name="Google Shape;1982;p97"/>
            <p:cNvSpPr/>
            <p:nvPr/>
          </p:nvSpPr>
          <p:spPr>
            <a:xfrm>
              <a:off x="3022750" y="3584925"/>
              <a:ext cx="78625" cy="281350"/>
            </a:xfrm>
            <a:custGeom>
              <a:avLst/>
              <a:gdLst/>
              <a:ahLst/>
              <a:cxnLst/>
              <a:rect l="l" t="t" r="r" b="b"/>
              <a:pathLst>
                <a:path w="3145" h="11254" extrusionOk="0">
                  <a:moveTo>
                    <a:pt x="2900" y="1"/>
                  </a:moveTo>
                  <a:cubicBezTo>
                    <a:pt x="2850" y="1"/>
                    <a:pt x="2801" y="25"/>
                    <a:pt x="2767" y="85"/>
                  </a:cubicBezTo>
                  <a:cubicBezTo>
                    <a:pt x="2499" y="623"/>
                    <a:pt x="2252" y="1183"/>
                    <a:pt x="2050" y="1743"/>
                  </a:cubicBezTo>
                  <a:cubicBezTo>
                    <a:pt x="1468" y="3378"/>
                    <a:pt x="997" y="5059"/>
                    <a:pt x="684" y="6784"/>
                  </a:cubicBezTo>
                  <a:cubicBezTo>
                    <a:pt x="393" y="8195"/>
                    <a:pt x="168" y="9652"/>
                    <a:pt x="12" y="11086"/>
                  </a:cubicBezTo>
                  <a:cubicBezTo>
                    <a:pt x="0" y="11198"/>
                    <a:pt x="84" y="11254"/>
                    <a:pt x="174" y="11254"/>
                  </a:cubicBezTo>
                  <a:cubicBezTo>
                    <a:pt x="264" y="11254"/>
                    <a:pt x="359" y="11198"/>
                    <a:pt x="370" y="11086"/>
                  </a:cubicBezTo>
                  <a:cubicBezTo>
                    <a:pt x="751" y="7613"/>
                    <a:pt x="1401" y="3983"/>
                    <a:pt x="2835" y="780"/>
                  </a:cubicBezTo>
                  <a:cubicBezTo>
                    <a:pt x="2902" y="600"/>
                    <a:pt x="2991" y="421"/>
                    <a:pt x="3081" y="264"/>
                  </a:cubicBezTo>
                  <a:cubicBezTo>
                    <a:pt x="3144" y="138"/>
                    <a:pt x="3019" y="1"/>
                    <a:pt x="2900"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83" name="Google Shape;1983;p97"/>
            <p:cNvSpPr/>
            <p:nvPr/>
          </p:nvSpPr>
          <p:spPr>
            <a:xfrm>
              <a:off x="3242025" y="1673250"/>
              <a:ext cx="1137625" cy="1149700"/>
            </a:xfrm>
            <a:custGeom>
              <a:avLst/>
              <a:gdLst/>
              <a:ahLst/>
              <a:cxnLst/>
              <a:rect l="l" t="t" r="r" b="b"/>
              <a:pathLst>
                <a:path w="45505" h="45988" extrusionOk="0">
                  <a:moveTo>
                    <a:pt x="24184" y="0"/>
                  </a:moveTo>
                  <a:cubicBezTo>
                    <a:pt x="22336" y="0"/>
                    <a:pt x="20306" y="252"/>
                    <a:pt x="18081" y="757"/>
                  </a:cubicBezTo>
                  <a:cubicBezTo>
                    <a:pt x="5759" y="3558"/>
                    <a:pt x="1" y="10660"/>
                    <a:pt x="4146" y="28853"/>
                  </a:cubicBezTo>
                  <a:cubicBezTo>
                    <a:pt x="6810" y="40576"/>
                    <a:pt x="11653" y="45987"/>
                    <a:pt x="21379" y="45987"/>
                  </a:cubicBezTo>
                  <a:cubicBezTo>
                    <a:pt x="24738" y="45987"/>
                    <a:pt x="28680" y="45342"/>
                    <a:pt x="33316" y="44088"/>
                  </a:cubicBezTo>
                  <a:cubicBezTo>
                    <a:pt x="45504" y="40772"/>
                    <a:pt x="42345" y="27598"/>
                    <a:pt x="39522" y="15275"/>
                  </a:cubicBezTo>
                  <a:cubicBezTo>
                    <a:pt x="37228" y="5178"/>
                    <a:pt x="32571" y="0"/>
                    <a:pt x="24184"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84" name="Google Shape;1984;p97"/>
            <p:cNvSpPr/>
            <p:nvPr/>
          </p:nvSpPr>
          <p:spPr>
            <a:xfrm>
              <a:off x="3616525" y="2797725"/>
              <a:ext cx="406550" cy="34300"/>
            </a:xfrm>
            <a:custGeom>
              <a:avLst/>
              <a:gdLst/>
              <a:ahLst/>
              <a:cxnLst/>
              <a:rect l="l" t="t" r="r" b="b"/>
              <a:pathLst>
                <a:path w="16262" h="1372" extrusionOk="0">
                  <a:moveTo>
                    <a:pt x="16022" y="1"/>
                  </a:moveTo>
                  <a:cubicBezTo>
                    <a:pt x="16010" y="1"/>
                    <a:pt x="15997" y="2"/>
                    <a:pt x="15984" y="5"/>
                  </a:cubicBezTo>
                  <a:cubicBezTo>
                    <a:pt x="14236" y="453"/>
                    <a:pt x="12444" y="744"/>
                    <a:pt x="10652" y="879"/>
                  </a:cubicBezTo>
                  <a:cubicBezTo>
                    <a:pt x="9506" y="971"/>
                    <a:pt x="8354" y="1016"/>
                    <a:pt x="7202" y="1016"/>
                  </a:cubicBezTo>
                  <a:cubicBezTo>
                    <a:pt x="6124" y="1016"/>
                    <a:pt x="5047" y="977"/>
                    <a:pt x="3975" y="901"/>
                  </a:cubicBezTo>
                  <a:cubicBezTo>
                    <a:pt x="2743" y="811"/>
                    <a:pt x="1511" y="632"/>
                    <a:pt x="301" y="363"/>
                  </a:cubicBezTo>
                  <a:cubicBezTo>
                    <a:pt x="287" y="361"/>
                    <a:pt x="273" y="359"/>
                    <a:pt x="260" y="359"/>
                  </a:cubicBezTo>
                  <a:cubicBezTo>
                    <a:pt x="67" y="359"/>
                    <a:pt x="1" y="657"/>
                    <a:pt x="211" y="699"/>
                  </a:cubicBezTo>
                  <a:cubicBezTo>
                    <a:pt x="2407" y="1148"/>
                    <a:pt x="4647" y="1372"/>
                    <a:pt x="6888" y="1372"/>
                  </a:cubicBezTo>
                  <a:cubicBezTo>
                    <a:pt x="9016" y="1372"/>
                    <a:pt x="11167" y="1237"/>
                    <a:pt x="13273" y="924"/>
                  </a:cubicBezTo>
                  <a:cubicBezTo>
                    <a:pt x="14214" y="789"/>
                    <a:pt x="15155" y="587"/>
                    <a:pt x="16073" y="341"/>
                  </a:cubicBezTo>
                  <a:cubicBezTo>
                    <a:pt x="16262" y="278"/>
                    <a:pt x="16196" y="1"/>
                    <a:pt x="1602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85" name="Google Shape;1985;p97"/>
            <p:cNvSpPr/>
            <p:nvPr/>
          </p:nvSpPr>
          <p:spPr>
            <a:xfrm>
              <a:off x="4104600" y="2286725"/>
              <a:ext cx="39800" cy="55375"/>
            </a:xfrm>
            <a:custGeom>
              <a:avLst/>
              <a:gdLst/>
              <a:ahLst/>
              <a:cxnLst/>
              <a:rect l="l" t="t" r="r" b="b"/>
              <a:pathLst>
                <a:path w="1592" h="2215" extrusionOk="0">
                  <a:moveTo>
                    <a:pt x="658" y="0"/>
                  </a:moveTo>
                  <a:cubicBezTo>
                    <a:pt x="625" y="0"/>
                    <a:pt x="593" y="4"/>
                    <a:pt x="561" y="12"/>
                  </a:cubicBezTo>
                  <a:cubicBezTo>
                    <a:pt x="180" y="102"/>
                    <a:pt x="1" y="662"/>
                    <a:pt x="135" y="1244"/>
                  </a:cubicBezTo>
                  <a:cubicBezTo>
                    <a:pt x="260" y="1807"/>
                    <a:pt x="637" y="2215"/>
                    <a:pt x="978" y="2215"/>
                  </a:cubicBezTo>
                  <a:cubicBezTo>
                    <a:pt x="1003" y="2215"/>
                    <a:pt x="1029" y="2212"/>
                    <a:pt x="1054" y="2208"/>
                  </a:cubicBezTo>
                  <a:cubicBezTo>
                    <a:pt x="1412" y="2118"/>
                    <a:pt x="1592" y="1558"/>
                    <a:pt x="1457" y="953"/>
                  </a:cubicBezTo>
                  <a:cubicBezTo>
                    <a:pt x="1335" y="402"/>
                    <a:pt x="989" y="0"/>
                    <a:pt x="658"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86" name="Google Shape;1986;p97"/>
            <p:cNvSpPr/>
            <p:nvPr/>
          </p:nvSpPr>
          <p:spPr>
            <a:xfrm>
              <a:off x="3802150" y="2341050"/>
              <a:ext cx="39225" cy="54950"/>
            </a:xfrm>
            <a:custGeom>
              <a:avLst/>
              <a:gdLst/>
              <a:ahLst/>
              <a:cxnLst/>
              <a:rect l="l" t="t" r="r" b="b"/>
              <a:pathLst>
                <a:path w="1569" h="2198" extrusionOk="0">
                  <a:moveTo>
                    <a:pt x="635" y="0"/>
                  </a:moveTo>
                  <a:cubicBezTo>
                    <a:pt x="603" y="0"/>
                    <a:pt x="570" y="4"/>
                    <a:pt x="538" y="12"/>
                  </a:cubicBezTo>
                  <a:cubicBezTo>
                    <a:pt x="180" y="79"/>
                    <a:pt x="0" y="640"/>
                    <a:pt x="135" y="1244"/>
                  </a:cubicBezTo>
                  <a:cubicBezTo>
                    <a:pt x="257" y="1795"/>
                    <a:pt x="602" y="2197"/>
                    <a:pt x="934" y="2197"/>
                  </a:cubicBezTo>
                  <a:cubicBezTo>
                    <a:pt x="966" y="2197"/>
                    <a:pt x="999" y="2193"/>
                    <a:pt x="1031" y="2185"/>
                  </a:cubicBezTo>
                  <a:cubicBezTo>
                    <a:pt x="1389" y="2096"/>
                    <a:pt x="1569" y="1558"/>
                    <a:pt x="1434" y="953"/>
                  </a:cubicBezTo>
                  <a:cubicBezTo>
                    <a:pt x="1312" y="402"/>
                    <a:pt x="967" y="0"/>
                    <a:pt x="635"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87" name="Google Shape;1987;p97"/>
            <p:cNvSpPr/>
            <p:nvPr/>
          </p:nvSpPr>
          <p:spPr>
            <a:xfrm>
              <a:off x="3731575" y="2212225"/>
              <a:ext cx="127975" cy="55225"/>
            </a:xfrm>
            <a:custGeom>
              <a:avLst/>
              <a:gdLst/>
              <a:ahLst/>
              <a:cxnLst/>
              <a:rect l="l" t="t" r="r" b="b"/>
              <a:pathLst>
                <a:path w="5119" h="2209" extrusionOk="0">
                  <a:moveTo>
                    <a:pt x="4880" y="1"/>
                  </a:moveTo>
                  <a:cubicBezTo>
                    <a:pt x="4825" y="1"/>
                    <a:pt x="4769" y="24"/>
                    <a:pt x="4728" y="79"/>
                  </a:cubicBezTo>
                  <a:cubicBezTo>
                    <a:pt x="4711" y="112"/>
                    <a:pt x="4695" y="133"/>
                    <a:pt x="4696" y="133"/>
                  </a:cubicBezTo>
                  <a:cubicBezTo>
                    <a:pt x="4697" y="133"/>
                    <a:pt x="4699" y="130"/>
                    <a:pt x="4705" y="124"/>
                  </a:cubicBezTo>
                  <a:lnTo>
                    <a:pt x="4705" y="124"/>
                  </a:lnTo>
                  <a:cubicBezTo>
                    <a:pt x="4660" y="169"/>
                    <a:pt x="4616" y="236"/>
                    <a:pt x="4571" y="281"/>
                  </a:cubicBezTo>
                  <a:cubicBezTo>
                    <a:pt x="4369" y="483"/>
                    <a:pt x="4123" y="639"/>
                    <a:pt x="3876" y="796"/>
                  </a:cubicBezTo>
                  <a:cubicBezTo>
                    <a:pt x="2779" y="1446"/>
                    <a:pt x="1479" y="1715"/>
                    <a:pt x="224" y="1849"/>
                  </a:cubicBezTo>
                  <a:cubicBezTo>
                    <a:pt x="8" y="1893"/>
                    <a:pt x="1" y="2209"/>
                    <a:pt x="203" y="2209"/>
                  </a:cubicBezTo>
                  <a:cubicBezTo>
                    <a:pt x="210" y="2209"/>
                    <a:pt x="217" y="2209"/>
                    <a:pt x="224" y="2208"/>
                  </a:cubicBezTo>
                  <a:cubicBezTo>
                    <a:pt x="1367" y="2096"/>
                    <a:pt x="2465" y="1827"/>
                    <a:pt x="3518" y="1379"/>
                  </a:cubicBezTo>
                  <a:cubicBezTo>
                    <a:pt x="4011" y="1155"/>
                    <a:pt x="4459" y="864"/>
                    <a:pt x="4862" y="483"/>
                  </a:cubicBezTo>
                  <a:cubicBezTo>
                    <a:pt x="4929" y="415"/>
                    <a:pt x="4974" y="326"/>
                    <a:pt x="5041" y="259"/>
                  </a:cubicBezTo>
                  <a:cubicBezTo>
                    <a:pt x="5119" y="119"/>
                    <a:pt x="5003" y="1"/>
                    <a:pt x="4880"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88" name="Google Shape;1988;p97"/>
            <p:cNvSpPr/>
            <p:nvPr/>
          </p:nvSpPr>
          <p:spPr>
            <a:xfrm>
              <a:off x="4079600" y="2167925"/>
              <a:ext cx="98725" cy="22525"/>
            </a:xfrm>
            <a:custGeom>
              <a:avLst/>
              <a:gdLst/>
              <a:ahLst/>
              <a:cxnLst/>
              <a:rect l="l" t="t" r="r" b="b"/>
              <a:pathLst>
                <a:path w="3949" h="901" extrusionOk="0">
                  <a:moveTo>
                    <a:pt x="1882" y="1"/>
                  </a:moveTo>
                  <a:cubicBezTo>
                    <a:pt x="1289" y="1"/>
                    <a:pt x="692" y="134"/>
                    <a:pt x="172" y="373"/>
                  </a:cubicBezTo>
                  <a:cubicBezTo>
                    <a:pt x="0" y="449"/>
                    <a:pt x="105" y="688"/>
                    <a:pt x="264" y="688"/>
                  </a:cubicBezTo>
                  <a:cubicBezTo>
                    <a:pt x="292" y="688"/>
                    <a:pt x="321" y="681"/>
                    <a:pt x="351" y="664"/>
                  </a:cubicBezTo>
                  <a:lnTo>
                    <a:pt x="373" y="664"/>
                  </a:lnTo>
                  <a:lnTo>
                    <a:pt x="396" y="642"/>
                  </a:lnTo>
                  <a:cubicBezTo>
                    <a:pt x="463" y="619"/>
                    <a:pt x="553" y="597"/>
                    <a:pt x="620" y="574"/>
                  </a:cubicBezTo>
                  <a:cubicBezTo>
                    <a:pt x="889" y="485"/>
                    <a:pt x="1158" y="417"/>
                    <a:pt x="1426" y="373"/>
                  </a:cubicBezTo>
                  <a:cubicBezTo>
                    <a:pt x="1575" y="351"/>
                    <a:pt x="1726" y="340"/>
                    <a:pt x="1876" y="340"/>
                  </a:cubicBezTo>
                  <a:cubicBezTo>
                    <a:pt x="2497" y="340"/>
                    <a:pt x="3122" y="523"/>
                    <a:pt x="3645" y="866"/>
                  </a:cubicBezTo>
                  <a:cubicBezTo>
                    <a:pt x="3677" y="890"/>
                    <a:pt x="3708" y="900"/>
                    <a:pt x="3737" y="900"/>
                  </a:cubicBezTo>
                  <a:cubicBezTo>
                    <a:pt x="3869" y="900"/>
                    <a:pt x="3948" y="685"/>
                    <a:pt x="3801" y="574"/>
                  </a:cubicBezTo>
                  <a:cubicBezTo>
                    <a:pt x="3249" y="178"/>
                    <a:pt x="2568" y="1"/>
                    <a:pt x="188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89" name="Google Shape;1989;p97"/>
            <p:cNvSpPr/>
            <p:nvPr/>
          </p:nvSpPr>
          <p:spPr>
            <a:xfrm>
              <a:off x="3952900" y="2518950"/>
              <a:ext cx="131500" cy="23325"/>
            </a:xfrm>
            <a:custGeom>
              <a:avLst/>
              <a:gdLst/>
              <a:ahLst/>
              <a:cxnLst/>
              <a:rect l="l" t="t" r="r" b="b"/>
              <a:pathLst>
                <a:path w="5260" h="933" extrusionOk="0">
                  <a:moveTo>
                    <a:pt x="2445" y="1"/>
                  </a:moveTo>
                  <a:cubicBezTo>
                    <a:pt x="1677" y="1"/>
                    <a:pt x="908" y="148"/>
                    <a:pt x="176" y="447"/>
                  </a:cubicBezTo>
                  <a:cubicBezTo>
                    <a:pt x="1" y="544"/>
                    <a:pt x="114" y="777"/>
                    <a:pt x="279" y="777"/>
                  </a:cubicBezTo>
                  <a:cubicBezTo>
                    <a:pt x="304" y="777"/>
                    <a:pt x="329" y="772"/>
                    <a:pt x="356" y="760"/>
                  </a:cubicBezTo>
                  <a:lnTo>
                    <a:pt x="445" y="738"/>
                  </a:lnTo>
                  <a:cubicBezTo>
                    <a:pt x="535" y="693"/>
                    <a:pt x="624" y="671"/>
                    <a:pt x="714" y="626"/>
                  </a:cubicBezTo>
                  <a:cubicBezTo>
                    <a:pt x="1050" y="536"/>
                    <a:pt x="1386" y="447"/>
                    <a:pt x="1722" y="402"/>
                  </a:cubicBezTo>
                  <a:cubicBezTo>
                    <a:pt x="1971" y="371"/>
                    <a:pt x="2220" y="356"/>
                    <a:pt x="2468" y="356"/>
                  </a:cubicBezTo>
                  <a:cubicBezTo>
                    <a:pt x="3312" y="356"/>
                    <a:pt x="4142" y="536"/>
                    <a:pt x="4904" y="917"/>
                  </a:cubicBezTo>
                  <a:cubicBezTo>
                    <a:pt x="4929" y="928"/>
                    <a:pt x="4953" y="933"/>
                    <a:pt x="4976" y="933"/>
                  </a:cubicBezTo>
                  <a:cubicBezTo>
                    <a:pt x="5144" y="933"/>
                    <a:pt x="5260" y="682"/>
                    <a:pt x="5083" y="603"/>
                  </a:cubicBezTo>
                  <a:cubicBezTo>
                    <a:pt x="4248" y="204"/>
                    <a:pt x="3347" y="1"/>
                    <a:pt x="2445"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90" name="Google Shape;1990;p97"/>
            <p:cNvSpPr/>
            <p:nvPr/>
          </p:nvSpPr>
          <p:spPr>
            <a:xfrm>
              <a:off x="4017800" y="2257525"/>
              <a:ext cx="76750" cy="199325"/>
            </a:xfrm>
            <a:custGeom>
              <a:avLst/>
              <a:gdLst/>
              <a:ahLst/>
              <a:cxnLst/>
              <a:rect l="l" t="t" r="r" b="b"/>
              <a:pathLst>
                <a:path w="3070" h="7973" extrusionOk="0">
                  <a:moveTo>
                    <a:pt x="174" y="1"/>
                  </a:moveTo>
                  <a:cubicBezTo>
                    <a:pt x="94" y="1"/>
                    <a:pt x="12" y="57"/>
                    <a:pt x="0" y="172"/>
                  </a:cubicBezTo>
                  <a:cubicBezTo>
                    <a:pt x="22" y="866"/>
                    <a:pt x="135" y="1583"/>
                    <a:pt x="336" y="2255"/>
                  </a:cubicBezTo>
                  <a:cubicBezTo>
                    <a:pt x="795" y="3786"/>
                    <a:pt x="1596" y="5188"/>
                    <a:pt x="2696" y="6337"/>
                  </a:cubicBezTo>
                  <a:lnTo>
                    <a:pt x="2696" y="6337"/>
                  </a:lnTo>
                  <a:cubicBezTo>
                    <a:pt x="2411" y="7005"/>
                    <a:pt x="1827" y="7483"/>
                    <a:pt x="1120" y="7632"/>
                  </a:cubicBezTo>
                  <a:cubicBezTo>
                    <a:pt x="931" y="7674"/>
                    <a:pt x="998" y="7973"/>
                    <a:pt x="1192" y="7973"/>
                  </a:cubicBezTo>
                  <a:cubicBezTo>
                    <a:pt x="1205" y="7973"/>
                    <a:pt x="1218" y="7971"/>
                    <a:pt x="1232" y="7969"/>
                  </a:cubicBezTo>
                  <a:cubicBezTo>
                    <a:pt x="2084" y="7789"/>
                    <a:pt x="2778" y="7184"/>
                    <a:pt x="3070" y="6355"/>
                  </a:cubicBezTo>
                  <a:cubicBezTo>
                    <a:pt x="3070" y="6288"/>
                    <a:pt x="3070" y="6221"/>
                    <a:pt x="3025" y="6176"/>
                  </a:cubicBezTo>
                  <a:cubicBezTo>
                    <a:pt x="1904" y="5034"/>
                    <a:pt x="1098" y="3622"/>
                    <a:pt x="650" y="2076"/>
                  </a:cubicBezTo>
                  <a:cubicBezTo>
                    <a:pt x="471" y="1449"/>
                    <a:pt x="359" y="821"/>
                    <a:pt x="336" y="149"/>
                  </a:cubicBezTo>
                  <a:cubicBezTo>
                    <a:pt x="325" y="51"/>
                    <a:pt x="251" y="1"/>
                    <a:pt x="174"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91" name="Google Shape;1991;p97"/>
            <p:cNvSpPr/>
            <p:nvPr/>
          </p:nvSpPr>
          <p:spPr>
            <a:xfrm>
              <a:off x="3338425" y="1581400"/>
              <a:ext cx="1233900" cy="1044500"/>
            </a:xfrm>
            <a:custGeom>
              <a:avLst/>
              <a:gdLst/>
              <a:ahLst/>
              <a:cxnLst/>
              <a:rect l="l" t="t" r="r" b="b"/>
              <a:pathLst>
                <a:path w="49356" h="41780" extrusionOk="0">
                  <a:moveTo>
                    <a:pt x="18052" y="0"/>
                  </a:moveTo>
                  <a:cubicBezTo>
                    <a:pt x="4455" y="0"/>
                    <a:pt x="0" y="10818"/>
                    <a:pt x="10842" y="16014"/>
                  </a:cubicBezTo>
                  <a:cubicBezTo>
                    <a:pt x="13889" y="17471"/>
                    <a:pt x="22134" y="18681"/>
                    <a:pt x="25383" y="19644"/>
                  </a:cubicBezTo>
                  <a:cubicBezTo>
                    <a:pt x="37347" y="23206"/>
                    <a:pt x="38848" y="27642"/>
                    <a:pt x="38333" y="34453"/>
                  </a:cubicBezTo>
                  <a:cubicBezTo>
                    <a:pt x="38153" y="37366"/>
                    <a:pt x="39520" y="40144"/>
                    <a:pt x="41962" y="41780"/>
                  </a:cubicBezTo>
                  <a:cubicBezTo>
                    <a:pt x="41581" y="39360"/>
                    <a:pt x="43217" y="37142"/>
                    <a:pt x="44628" y="35170"/>
                  </a:cubicBezTo>
                  <a:cubicBezTo>
                    <a:pt x="49356" y="28606"/>
                    <a:pt x="45972" y="15544"/>
                    <a:pt x="40999" y="9831"/>
                  </a:cubicBezTo>
                  <a:cubicBezTo>
                    <a:pt x="37638" y="6000"/>
                    <a:pt x="27220" y="1048"/>
                    <a:pt x="22179" y="309"/>
                  </a:cubicBezTo>
                  <a:cubicBezTo>
                    <a:pt x="20724" y="98"/>
                    <a:pt x="19346" y="0"/>
                    <a:pt x="1805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92" name="Google Shape;1992;p97"/>
            <p:cNvSpPr/>
            <p:nvPr/>
          </p:nvSpPr>
          <p:spPr>
            <a:xfrm>
              <a:off x="3213475" y="1755200"/>
              <a:ext cx="439700" cy="657350"/>
            </a:xfrm>
            <a:custGeom>
              <a:avLst/>
              <a:gdLst/>
              <a:ahLst/>
              <a:cxnLst/>
              <a:rect l="l" t="t" r="r" b="b"/>
              <a:pathLst>
                <a:path w="17588" h="26294" extrusionOk="0">
                  <a:moveTo>
                    <a:pt x="10941" y="0"/>
                  </a:moveTo>
                  <a:cubicBezTo>
                    <a:pt x="10516" y="0"/>
                    <a:pt x="10093" y="40"/>
                    <a:pt x="9679" y="123"/>
                  </a:cubicBezTo>
                  <a:cubicBezTo>
                    <a:pt x="6318" y="795"/>
                    <a:pt x="3719" y="3596"/>
                    <a:pt x="2263" y="6665"/>
                  </a:cubicBezTo>
                  <a:cubicBezTo>
                    <a:pt x="0" y="11527"/>
                    <a:pt x="0" y="17128"/>
                    <a:pt x="2241" y="21990"/>
                  </a:cubicBezTo>
                  <a:cubicBezTo>
                    <a:pt x="3256" y="24131"/>
                    <a:pt x="5097" y="26293"/>
                    <a:pt x="7443" y="26293"/>
                  </a:cubicBezTo>
                  <a:cubicBezTo>
                    <a:pt x="7479" y="26293"/>
                    <a:pt x="7515" y="26293"/>
                    <a:pt x="7551" y="26292"/>
                  </a:cubicBezTo>
                  <a:cubicBezTo>
                    <a:pt x="10037" y="26202"/>
                    <a:pt x="11785" y="23849"/>
                    <a:pt x="12905" y="21654"/>
                  </a:cubicBezTo>
                  <a:cubicBezTo>
                    <a:pt x="15571" y="16478"/>
                    <a:pt x="17162" y="10832"/>
                    <a:pt x="17588" y="5030"/>
                  </a:cubicBezTo>
                  <a:lnTo>
                    <a:pt x="17252" y="4066"/>
                  </a:lnTo>
                  <a:lnTo>
                    <a:pt x="17353" y="4779"/>
                  </a:lnTo>
                  <a:lnTo>
                    <a:pt x="17353" y="4779"/>
                  </a:lnTo>
                  <a:cubicBezTo>
                    <a:pt x="16874" y="1919"/>
                    <a:pt x="13880" y="0"/>
                    <a:pt x="10941"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93" name="Google Shape;1993;p97"/>
            <p:cNvSpPr/>
            <p:nvPr/>
          </p:nvSpPr>
          <p:spPr>
            <a:xfrm>
              <a:off x="3268350" y="2251925"/>
              <a:ext cx="248175" cy="349900"/>
            </a:xfrm>
            <a:custGeom>
              <a:avLst/>
              <a:gdLst/>
              <a:ahLst/>
              <a:cxnLst/>
              <a:rect l="l" t="t" r="r" b="b"/>
              <a:pathLst>
                <a:path w="9927" h="13996" extrusionOk="0">
                  <a:moveTo>
                    <a:pt x="3940" y="0"/>
                  </a:moveTo>
                  <a:cubicBezTo>
                    <a:pt x="1765" y="0"/>
                    <a:pt x="222" y="1825"/>
                    <a:pt x="158" y="3913"/>
                  </a:cubicBezTo>
                  <a:cubicBezTo>
                    <a:pt x="1" y="9358"/>
                    <a:pt x="5736" y="12001"/>
                    <a:pt x="9836" y="13995"/>
                  </a:cubicBezTo>
                  <a:cubicBezTo>
                    <a:pt x="9926" y="11710"/>
                    <a:pt x="7910" y="329"/>
                    <a:pt x="4280" y="15"/>
                  </a:cubicBezTo>
                  <a:cubicBezTo>
                    <a:pt x="4165" y="5"/>
                    <a:pt x="4052" y="0"/>
                    <a:pt x="3940"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1994" name="Google Shape;1994;p97"/>
            <p:cNvSpPr/>
            <p:nvPr/>
          </p:nvSpPr>
          <p:spPr>
            <a:xfrm>
              <a:off x="3296250" y="2300275"/>
              <a:ext cx="142075" cy="105550"/>
            </a:xfrm>
            <a:custGeom>
              <a:avLst/>
              <a:gdLst/>
              <a:ahLst/>
              <a:cxnLst/>
              <a:rect l="l" t="t" r="r" b="b"/>
              <a:pathLst>
                <a:path w="5683" h="4222" extrusionOk="0">
                  <a:moveTo>
                    <a:pt x="2162" y="1"/>
                  </a:moveTo>
                  <a:cubicBezTo>
                    <a:pt x="1627" y="1"/>
                    <a:pt x="1102" y="258"/>
                    <a:pt x="767" y="725"/>
                  </a:cubicBezTo>
                  <a:cubicBezTo>
                    <a:pt x="386" y="1240"/>
                    <a:pt x="139" y="1845"/>
                    <a:pt x="27" y="2472"/>
                  </a:cubicBezTo>
                  <a:cubicBezTo>
                    <a:pt x="1" y="2606"/>
                    <a:pt x="109" y="2692"/>
                    <a:pt x="211" y="2692"/>
                  </a:cubicBezTo>
                  <a:cubicBezTo>
                    <a:pt x="280" y="2692"/>
                    <a:pt x="345" y="2652"/>
                    <a:pt x="364" y="2562"/>
                  </a:cubicBezTo>
                  <a:cubicBezTo>
                    <a:pt x="520" y="1733"/>
                    <a:pt x="924" y="635"/>
                    <a:pt x="1820" y="366"/>
                  </a:cubicBezTo>
                  <a:cubicBezTo>
                    <a:pt x="1926" y="338"/>
                    <a:pt x="2032" y="325"/>
                    <a:pt x="2135" y="325"/>
                  </a:cubicBezTo>
                  <a:cubicBezTo>
                    <a:pt x="2857" y="325"/>
                    <a:pt x="3489" y="957"/>
                    <a:pt x="3881" y="1486"/>
                  </a:cubicBezTo>
                  <a:cubicBezTo>
                    <a:pt x="4464" y="2293"/>
                    <a:pt x="4934" y="3167"/>
                    <a:pt x="5293" y="4108"/>
                  </a:cubicBezTo>
                  <a:cubicBezTo>
                    <a:pt x="5328" y="4187"/>
                    <a:pt x="5401" y="4221"/>
                    <a:pt x="5472" y="4221"/>
                  </a:cubicBezTo>
                  <a:cubicBezTo>
                    <a:pt x="5581" y="4221"/>
                    <a:pt x="5683" y="4140"/>
                    <a:pt x="5629" y="4018"/>
                  </a:cubicBezTo>
                  <a:cubicBezTo>
                    <a:pt x="5270" y="3099"/>
                    <a:pt x="4822" y="2226"/>
                    <a:pt x="4262" y="1419"/>
                  </a:cubicBezTo>
                  <a:cubicBezTo>
                    <a:pt x="3948" y="926"/>
                    <a:pt x="3500" y="523"/>
                    <a:pt x="3007" y="232"/>
                  </a:cubicBezTo>
                  <a:cubicBezTo>
                    <a:pt x="2741" y="75"/>
                    <a:pt x="2450" y="1"/>
                    <a:pt x="216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95" name="Google Shape;1995;p97"/>
            <p:cNvSpPr/>
            <p:nvPr/>
          </p:nvSpPr>
          <p:spPr>
            <a:xfrm>
              <a:off x="3348450" y="2307775"/>
              <a:ext cx="30150" cy="110900"/>
            </a:xfrm>
            <a:custGeom>
              <a:avLst/>
              <a:gdLst/>
              <a:ahLst/>
              <a:cxnLst/>
              <a:rect l="l" t="t" r="r" b="b"/>
              <a:pathLst>
                <a:path w="1206" h="4436" extrusionOk="0">
                  <a:moveTo>
                    <a:pt x="959" y="0"/>
                  </a:moveTo>
                  <a:cubicBezTo>
                    <a:pt x="907" y="0"/>
                    <a:pt x="857" y="26"/>
                    <a:pt x="830" y="89"/>
                  </a:cubicBezTo>
                  <a:lnTo>
                    <a:pt x="830" y="111"/>
                  </a:lnTo>
                  <a:cubicBezTo>
                    <a:pt x="202" y="1410"/>
                    <a:pt x="1" y="2889"/>
                    <a:pt x="247" y="4323"/>
                  </a:cubicBezTo>
                  <a:cubicBezTo>
                    <a:pt x="264" y="4401"/>
                    <a:pt x="325" y="4435"/>
                    <a:pt x="391" y="4435"/>
                  </a:cubicBezTo>
                  <a:cubicBezTo>
                    <a:pt x="495" y="4435"/>
                    <a:pt x="611" y="4348"/>
                    <a:pt x="583" y="4211"/>
                  </a:cubicBezTo>
                  <a:cubicBezTo>
                    <a:pt x="426" y="3292"/>
                    <a:pt x="471" y="2351"/>
                    <a:pt x="718" y="1455"/>
                  </a:cubicBezTo>
                  <a:cubicBezTo>
                    <a:pt x="830" y="1052"/>
                    <a:pt x="964" y="649"/>
                    <a:pt x="1143" y="268"/>
                  </a:cubicBezTo>
                  <a:cubicBezTo>
                    <a:pt x="1205" y="129"/>
                    <a:pt x="1075" y="0"/>
                    <a:pt x="959"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96" name="Google Shape;1996;p97"/>
            <p:cNvSpPr/>
            <p:nvPr/>
          </p:nvSpPr>
          <p:spPr>
            <a:xfrm>
              <a:off x="4787950" y="1098475"/>
              <a:ext cx="589825" cy="568425"/>
            </a:xfrm>
            <a:custGeom>
              <a:avLst/>
              <a:gdLst/>
              <a:ahLst/>
              <a:cxnLst/>
              <a:rect l="l" t="t" r="r" b="b"/>
              <a:pathLst>
                <a:path w="23593" h="22737" extrusionOk="0">
                  <a:moveTo>
                    <a:pt x="4665" y="0"/>
                  </a:moveTo>
                  <a:cubicBezTo>
                    <a:pt x="4494" y="0"/>
                    <a:pt x="4320" y="14"/>
                    <a:pt x="4145" y="44"/>
                  </a:cubicBezTo>
                  <a:cubicBezTo>
                    <a:pt x="2196" y="380"/>
                    <a:pt x="0" y="2397"/>
                    <a:pt x="269" y="4503"/>
                  </a:cubicBezTo>
                  <a:cubicBezTo>
                    <a:pt x="560" y="6922"/>
                    <a:pt x="2308" y="9297"/>
                    <a:pt x="4504" y="10373"/>
                  </a:cubicBezTo>
                  <a:cubicBezTo>
                    <a:pt x="5243" y="10754"/>
                    <a:pt x="6072" y="11000"/>
                    <a:pt x="6811" y="11403"/>
                  </a:cubicBezTo>
                  <a:cubicBezTo>
                    <a:pt x="7551" y="11784"/>
                    <a:pt x="8268" y="12434"/>
                    <a:pt x="8514" y="13196"/>
                  </a:cubicBezTo>
                  <a:cubicBezTo>
                    <a:pt x="8760" y="13957"/>
                    <a:pt x="8559" y="14831"/>
                    <a:pt x="8559" y="15638"/>
                  </a:cubicBezTo>
                  <a:cubicBezTo>
                    <a:pt x="8559" y="17833"/>
                    <a:pt x="9993" y="19850"/>
                    <a:pt x="11740" y="21194"/>
                  </a:cubicBezTo>
                  <a:cubicBezTo>
                    <a:pt x="12704" y="21956"/>
                    <a:pt x="13846" y="22583"/>
                    <a:pt x="15079" y="22718"/>
                  </a:cubicBezTo>
                  <a:cubicBezTo>
                    <a:pt x="15247" y="22730"/>
                    <a:pt x="15415" y="22737"/>
                    <a:pt x="15582" y="22737"/>
                  </a:cubicBezTo>
                  <a:cubicBezTo>
                    <a:pt x="16309" y="22737"/>
                    <a:pt x="17031" y="22618"/>
                    <a:pt x="17722" y="22382"/>
                  </a:cubicBezTo>
                  <a:cubicBezTo>
                    <a:pt x="19828" y="21687"/>
                    <a:pt x="21755" y="20253"/>
                    <a:pt x="22674" y="18214"/>
                  </a:cubicBezTo>
                  <a:cubicBezTo>
                    <a:pt x="23592" y="16198"/>
                    <a:pt x="23323" y="13599"/>
                    <a:pt x="21778" y="12031"/>
                  </a:cubicBezTo>
                  <a:cubicBezTo>
                    <a:pt x="21038" y="11269"/>
                    <a:pt x="20075" y="10798"/>
                    <a:pt x="19179" y="10216"/>
                  </a:cubicBezTo>
                  <a:cubicBezTo>
                    <a:pt x="14877" y="7326"/>
                    <a:pt x="17924" y="4480"/>
                    <a:pt x="11964" y="3875"/>
                  </a:cubicBezTo>
                  <a:cubicBezTo>
                    <a:pt x="10530" y="3719"/>
                    <a:pt x="9365" y="2688"/>
                    <a:pt x="8268" y="1747"/>
                  </a:cubicBezTo>
                  <a:cubicBezTo>
                    <a:pt x="7253" y="891"/>
                    <a:pt x="6026" y="0"/>
                    <a:pt x="4665"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97" name="Google Shape;1997;p97"/>
            <p:cNvSpPr/>
            <p:nvPr/>
          </p:nvSpPr>
          <p:spPr>
            <a:xfrm>
              <a:off x="5065200" y="1274325"/>
              <a:ext cx="363550" cy="504675"/>
            </a:xfrm>
            <a:custGeom>
              <a:avLst/>
              <a:gdLst/>
              <a:ahLst/>
              <a:cxnLst/>
              <a:rect l="l" t="t" r="r" b="b"/>
              <a:pathLst>
                <a:path w="14542" h="20187" extrusionOk="0">
                  <a:moveTo>
                    <a:pt x="14541" y="0"/>
                  </a:moveTo>
                  <a:cubicBezTo>
                    <a:pt x="12906" y="1098"/>
                    <a:pt x="5198" y="3428"/>
                    <a:pt x="3899" y="4369"/>
                  </a:cubicBezTo>
                  <a:cubicBezTo>
                    <a:pt x="3003" y="4997"/>
                    <a:pt x="3316" y="5781"/>
                    <a:pt x="3294" y="6901"/>
                  </a:cubicBezTo>
                  <a:cubicBezTo>
                    <a:pt x="3249" y="9903"/>
                    <a:pt x="3092" y="16109"/>
                    <a:pt x="1" y="17790"/>
                  </a:cubicBezTo>
                  <a:cubicBezTo>
                    <a:pt x="1" y="17790"/>
                    <a:pt x="1300" y="19336"/>
                    <a:pt x="1950" y="20187"/>
                  </a:cubicBezTo>
                  <a:cubicBezTo>
                    <a:pt x="2443" y="19380"/>
                    <a:pt x="2375" y="18305"/>
                    <a:pt x="2846" y="17431"/>
                  </a:cubicBezTo>
                  <a:cubicBezTo>
                    <a:pt x="4101" y="15101"/>
                    <a:pt x="7753" y="13174"/>
                    <a:pt x="10329" y="13174"/>
                  </a:cubicBezTo>
                  <a:cubicBezTo>
                    <a:pt x="9679" y="11965"/>
                    <a:pt x="8873" y="10777"/>
                    <a:pt x="9859" y="9769"/>
                  </a:cubicBezTo>
                  <a:cubicBezTo>
                    <a:pt x="10979" y="8626"/>
                    <a:pt x="12973" y="8335"/>
                    <a:pt x="14205" y="7327"/>
                  </a:cubicBezTo>
                  <a:cubicBezTo>
                    <a:pt x="11024" y="6543"/>
                    <a:pt x="12861" y="1390"/>
                    <a:pt x="14541"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1998" name="Google Shape;1998;p97"/>
            <p:cNvSpPr/>
            <p:nvPr/>
          </p:nvSpPr>
          <p:spPr>
            <a:xfrm>
              <a:off x="5174425" y="1454875"/>
              <a:ext cx="250450" cy="42850"/>
            </a:xfrm>
            <a:custGeom>
              <a:avLst/>
              <a:gdLst/>
              <a:ahLst/>
              <a:cxnLst/>
              <a:rect l="l" t="t" r="r" b="b"/>
              <a:pathLst>
                <a:path w="10018" h="1714" extrusionOk="0">
                  <a:moveTo>
                    <a:pt x="9864" y="0"/>
                  </a:moveTo>
                  <a:cubicBezTo>
                    <a:pt x="9848" y="0"/>
                    <a:pt x="9831" y="5"/>
                    <a:pt x="9814" y="15"/>
                  </a:cubicBezTo>
                  <a:cubicBezTo>
                    <a:pt x="7820" y="956"/>
                    <a:pt x="5579" y="1315"/>
                    <a:pt x="3384" y="1449"/>
                  </a:cubicBezTo>
                  <a:cubicBezTo>
                    <a:pt x="2959" y="1476"/>
                    <a:pt x="2532" y="1488"/>
                    <a:pt x="2103" y="1488"/>
                  </a:cubicBezTo>
                  <a:cubicBezTo>
                    <a:pt x="1446" y="1488"/>
                    <a:pt x="786" y="1458"/>
                    <a:pt x="135" y="1404"/>
                  </a:cubicBezTo>
                  <a:cubicBezTo>
                    <a:pt x="0" y="1404"/>
                    <a:pt x="0" y="1606"/>
                    <a:pt x="135" y="1628"/>
                  </a:cubicBezTo>
                  <a:cubicBezTo>
                    <a:pt x="790" y="1685"/>
                    <a:pt x="1447" y="1713"/>
                    <a:pt x="2104" y="1713"/>
                  </a:cubicBezTo>
                  <a:cubicBezTo>
                    <a:pt x="3781" y="1713"/>
                    <a:pt x="5454" y="1528"/>
                    <a:pt x="7080" y="1158"/>
                  </a:cubicBezTo>
                  <a:cubicBezTo>
                    <a:pt x="8066" y="934"/>
                    <a:pt x="9007" y="620"/>
                    <a:pt x="9903" y="194"/>
                  </a:cubicBezTo>
                  <a:cubicBezTo>
                    <a:pt x="10017" y="137"/>
                    <a:pt x="9954" y="0"/>
                    <a:pt x="9864"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999" name="Google Shape;1999;p97"/>
            <p:cNvSpPr/>
            <p:nvPr/>
          </p:nvSpPr>
          <p:spPr>
            <a:xfrm>
              <a:off x="5155800" y="1561300"/>
              <a:ext cx="171550" cy="45850"/>
            </a:xfrm>
            <a:custGeom>
              <a:avLst/>
              <a:gdLst/>
              <a:ahLst/>
              <a:cxnLst/>
              <a:rect l="l" t="t" r="r" b="b"/>
              <a:pathLst>
                <a:path w="6862" h="1834" extrusionOk="0">
                  <a:moveTo>
                    <a:pt x="136" y="0"/>
                  </a:moveTo>
                  <a:cubicBezTo>
                    <a:pt x="51" y="0"/>
                    <a:pt x="1" y="137"/>
                    <a:pt x="96" y="194"/>
                  </a:cubicBezTo>
                  <a:cubicBezTo>
                    <a:pt x="745" y="598"/>
                    <a:pt x="1418" y="911"/>
                    <a:pt x="2135" y="1158"/>
                  </a:cubicBezTo>
                  <a:cubicBezTo>
                    <a:pt x="3287" y="1601"/>
                    <a:pt x="4510" y="1834"/>
                    <a:pt x="5748" y="1834"/>
                  </a:cubicBezTo>
                  <a:cubicBezTo>
                    <a:pt x="6074" y="1834"/>
                    <a:pt x="6401" y="1818"/>
                    <a:pt x="6727" y="1785"/>
                  </a:cubicBezTo>
                  <a:cubicBezTo>
                    <a:pt x="6855" y="1785"/>
                    <a:pt x="6862" y="1582"/>
                    <a:pt x="6746" y="1582"/>
                  </a:cubicBezTo>
                  <a:cubicBezTo>
                    <a:pt x="6740" y="1582"/>
                    <a:pt x="6734" y="1582"/>
                    <a:pt x="6727" y="1583"/>
                  </a:cubicBezTo>
                  <a:cubicBezTo>
                    <a:pt x="6392" y="1624"/>
                    <a:pt x="6053" y="1644"/>
                    <a:pt x="5711" y="1644"/>
                  </a:cubicBezTo>
                  <a:cubicBezTo>
                    <a:pt x="3790" y="1644"/>
                    <a:pt x="1802" y="1023"/>
                    <a:pt x="185" y="15"/>
                  </a:cubicBezTo>
                  <a:cubicBezTo>
                    <a:pt x="168" y="5"/>
                    <a:pt x="151" y="0"/>
                    <a:pt x="136"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00" name="Google Shape;2000;p97"/>
            <p:cNvSpPr/>
            <p:nvPr/>
          </p:nvSpPr>
          <p:spPr>
            <a:xfrm>
              <a:off x="5068425" y="1274225"/>
              <a:ext cx="360400" cy="448575"/>
            </a:xfrm>
            <a:custGeom>
              <a:avLst/>
              <a:gdLst/>
              <a:ahLst/>
              <a:cxnLst/>
              <a:rect l="l" t="t" r="r" b="b"/>
              <a:pathLst>
                <a:path w="14416" h="17943" extrusionOk="0">
                  <a:moveTo>
                    <a:pt x="14259" y="0"/>
                  </a:moveTo>
                  <a:cubicBezTo>
                    <a:pt x="14236" y="0"/>
                    <a:pt x="14212" y="8"/>
                    <a:pt x="14188" y="27"/>
                  </a:cubicBezTo>
                  <a:cubicBezTo>
                    <a:pt x="12508" y="1304"/>
                    <a:pt x="10693" y="2402"/>
                    <a:pt x="8766" y="3276"/>
                  </a:cubicBezTo>
                  <a:cubicBezTo>
                    <a:pt x="8004" y="3634"/>
                    <a:pt x="7243" y="3948"/>
                    <a:pt x="6458" y="4261"/>
                  </a:cubicBezTo>
                  <a:cubicBezTo>
                    <a:pt x="5831" y="4508"/>
                    <a:pt x="5114" y="4665"/>
                    <a:pt x="4711" y="5270"/>
                  </a:cubicBezTo>
                  <a:cubicBezTo>
                    <a:pt x="4375" y="5785"/>
                    <a:pt x="4397" y="6435"/>
                    <a:pt x="4330" y="7040"/>
                  </a:cubicBezTo>
                  <a:cubicBezTo>
                    <a:pt x="4263" y="7689"/>
                    <a:pt x="4173" y="8361"/>
                    <a:pt x="4061" y="9011"/>
                  </a:cubicBezTo>
                  <a:cubicBezTo>
                    <a:pt x="3815" y="10579"/>
                    <a:pt x="3434" y="12103"/>
                    <a:pt x="2896" y="13582"/>
                  </a:cubicBezTo>
                  <a:cubicBezTo>
                    <a:pt x="2336" y="15150"/>
                    <a:pt x="1507" y="16785"/>
                    <a:pt x="96" y="17749"/>
                  </a:cubicBezTo>
                  <a:cubicBezTo>
                    <a:pt x="1" y="17806"/>
                    <a:pt x="66" y="17943"/>
                    <a:pt x="157" y="17943"/>
                  </a:cubicBezTo>
                  <a:cubicBezTo>
                    <a:pt x="173" y="17943"/>
                    <a:pt x="190" y="17938"/>
                    <a:pt x="208" y="17928"/>
                  </a:cubicBezTo>
                  <a:lnTo>
                    <a:pt x="230" y="17928"/>
                  </a:lnTo>
                  <a:cubicBezTo>
                    <a:pt x="1395" y="17144"/>
                    <a:pt x="2179" y="15867"/>
                    <a:pt x="2739" y="14612"/>
                  </a:cubicBezTo>
                  <a:cubicBezTo>
                    <a:pt x="3344" y="13156"/>
                    <a:pt x="3792" y="11632"/>
                    <a:pt x="4084" y="10087"/>
                  </a:cubicBezTo>
                  <a:cubicBezTo>
                    <a:pt x="4330" y="8832"/>
                    <a:pt x="4487" y="7555"/>
                    <a:pt x="4621" y="6255"/>
                  </a:cubicBezTo>
                  <a:cubicBezTo>
                    <a:pt x="4644" y="5785"/>
                    <a:pt x="4845" y="5359"/>
                    <a:pt x="5204" y="5045"/>
                  </a:cubicBezTo>
                  <a:cubicBezTo>
                    <a:pt x="5540" y="4821"/>
                    <a:pt x="5898" y="4665"/>
                    <a:pt x="6279" y="4553"/>
                  </a:cubicBezTo>
                  <a:cubicBezTo>
                    <a:pt x="6974" y="4284"/>
                    <a:pt x="7668" y="3992"/>
                    <a:pt x="8363" y="3679"/>
                  </a:cubicBezTo>
                  <a:cubicBezTo>
                    <a:pt x="10491" y="2760"/>
                    <a:pt x="12508" y="1573"/>
                    <a:pt x="14345" y="184"/>
                  </a:cubicBezTo>
                  <a:cubicBezTo>
                    <a:pt x="14416" y="113"/>
                    <a:pt x="14347" y="0"/>
                    <a:pt x="14259"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01" name="Google Shape;2001;p97"/>
            <p:cNvSpPr/>
            <p:nvPr/>
          </p:nvSpPr>
          <p:spPr>
            <a:xfrm>
              <a:off x="4568950" y="1584375"/>
              <a:ext cx="420650" cy="255700"/>
            </a:xfrm>
            <a:custGeom>
              <a:avLst/>
              <a:gdLst/>
              <a:ahLst/>
              <a:cxnLst/>
              <a:rect l="l" t="t" r="r" b="b"/>
              <a:pathLst>
                <a:path w="16826" h="10228" extrusionOk="0">
                  <a:moveTo>
                    <a:pt x="8808" y="1"/>
                  </a:moveTo>
                  <a:cubicBezTo>
                    <a:pt x="7257" y="1"/>
                    <a:pt x="2050" y="1051"/>
                    <a:pt x="262" y="1051"/>
                  </a:cubicBezTo>
                  <a:cubicBezTo>
                    <a:pt x="164" y="1051"/>
                    <a:pt x="76" y="1048"/>
                    <a:pt x="0" y="1041"/>
                  </a:cubicBezTo>
                  <a:lnTo>
                    <a:pt x="0" y="1041"/>
                  </a:lnTo>
                  <a:cubicBezTo>
                    <a:pt x="1680" y="1355"/>
                    <a:pt x="4907" y="4245"/>
                    <a:pt x="3002" y="5993"/>
                  </a:cubicBezTo>
                  <a:cubicBezTo>
                    <a:pt x="3224" y="6032"/>
                    <a:pt x="3453" y="6047"/>
                    <a:pt x="3686" y="6047"/>
                  </a:cubicBezTo>
                  <a:cubicBezTo>
                    <a:pt x="4434" y="6047"/>
                    <a:pt x="5227" y="5892"/>
                    <a:pt x="5973" y="5892"/>
                  </a:cubicBezTo>
                  <a:cubicBezTo>
                    <a:pt x="6309" y="5892"/>
                    <a:pt x="6636" y="5923"/>
                    <a:pt x="6946" y="6015"/>
                  </a:cubicBezTo>
                  <a:cubicBezTo>
                    <a:pt x="8021" y="6351"/>
                    <a:pt x="7909" y="7471"/>
                    <a:pt x="7909" y="8547"/>
                  </a:cubicBezTo>
                  <a:cubicBezTo>
                    <a:pt x="8791" y="8073"/>
                    <a:pt x="10025" y="7821"/>
                    <a:pt x="11259" y="7821"/>
                  </a:cubicBezTo>
                  <a:cubicBezTo>
                    <a:pt x="12534" y="7821"/>
                    <a:pt x="13810" y="8090"/>
                    <a:pt x="14698" y="8659"/>
                  </a:cubicBezTo>
                  <a:cubicBezTo>
                    <a:pt x="15370" y="9084"/>
                    <a:pt x="15728" y="9869"/>
                    <a:pt x="16378" y="10227"/>
                  </a:cubicBezTo>
                  <a:cubicBezTo>
                    <a:pt x="16490" y="9398"/>
                    <a:pt x="16826" y="7830"/>
                    <a:pt x="16826" y="7830"/>
                  </a:cubicBezTo>
                  <a:cubicBezTo>
                    <a:pt x="14048" y="7830"/>
                    <a:pt x="11583" y="3618"/>
                    <a:pt x="10418" y="1557"/>
                  </a:cubicBezTo>
                  <a:cubicBezTo>
                    <a:pt x="9970" y="772"/>
                    <a:pt x="9881" y="123"/>
                    <a:pt x="9029" y="11"/>
                  </a:cubicBezTo>
                  <a:cubicBezTo>
                    <a:pt x="8967" y="4"/>
                    <a:pt x="8893" y="1"/>
                    <a:pt x="8808"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002" name="Google Shape;2002;p97"/>
            <p:cNvSpPr/>
            <p:nvPr/>
          </p:nvSpPr>
          <p:spPr>
            <a:xfrm>
              <a:off x="4640650" y="1663550"/>
              <a:ext cx="188225" cy="72925"/>
            </a:xfrm>
            <a:custGeom>
              <a:avLst/>
              <a:gdLst/>
              <a:ahLst/>
              <a:cxnLst/>
              <a:rect l="l" t="t" r="r" b="b"/>
              <a:pathLst>
                <a:path w="7529" h="2917" extrusionOk="0">
                  <a:moveTo>
                    <a:pt x="7401" y="1"/>
                  </a:moveTo>
                  <a:cubicBezTo>
                    <a:pt x="7384" y="1"/>
                    <a:pt x="7366" y="8"/>
                    <a:pt x="7349" y="25"/>
                  </a:cubicBezTo>
                  <a:cubicBezTo>
                    <a:pt x="6632" y="473"/>
                    <a:pt x="5892" y="899"/>
                    <a:pt x="5131" y="1257"/>
                  </a:cubicBezTo>
                  <a:cubicBezTo>
                    <a:pt x="3562" y="2019"/>
                    <a:pt x="1860" y="2602"/>
                    <a:pt x="134" y="2714"/>
                  </a:cubicBezTo>
                  <a:cubicBezTo>
                    <a:pt x="6" y="2714"/>
                    <a:pt x="0" y="2917"/>
                    <a:pt x="116" y="2917"/>
                  </a:cubicBezTo>
                  <a:cubicBezTo>
                    <a:pt x="122" y="2917"/>
                    <a:pt x="128" y="2916"/>
                    <a:pt x="134" y="2915"/>
                  </a:cubicBezTo>
                  <a:cubicBezTo>
                    <a:pt x="1837" y="2758"/>
                    <a:pt x="3517" y="2288"/>
                    <a:pt x="5063" y="1526"/>
                  </a:cubicBezTo>
                  <a:cubicBezTo>
                    <a:pt x="5892" y="1145"/>
                    <a:pt x="6676" y="697"/>
                    <a:pt x="7438" y="204"/>
                  </a:cubicBezTo>
                  <a:cubicBezTo>
                    <a:pt x="7529" y="132"/>
                    <a:pt x="7473" y="1"/>
                    <a:pt x="7401"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03" name="Google Shape;2003;p97"/>
            <p:cNvSpPr/>
            <p:nvPr/>
          </p:nvSpPr>
          <p:spPr>
            <a:xfrm>
              <a:off x="4763025" y="1706125"/>
              <a:ext cx="106225" cy="94900"/>
            </a:xfrm>
            <a:custGeom>
              <a:avLst/>
              <a:gdLst/>
              <a:ahLst/>
              <a:cxnLst/>
              <a:rect l="l" t="t" r="r" b="b"/>
              <a:pathLst>
                <a:path w="4249" h="3796" extrusionOk="0">
                  <a:moveTo>
                    <a:pt x="4091" y="1"/>
                  </a:moveTo>
                  <a:cubicBezTo>
                    <a:pt x="4062" y="1"/>
                    <a:pt x="4035" y="14"/>
                    <a:pt x="4022" y="47"/>
                  </a:cubicBezTo>
                  <a:cubicBezTo>
                    <a:pt x="3395" y="1100"/>
                    <a:pt x="2566" y="2019"/>
                    <a:pt x="1602" y="2736"/>
                  </a:cubicBezTo>
                  <a:cubicBezTo>
                    <a:pt x="1132" y="3094"/>
                    <a:pt x="639" y="3363"/>
                    <a:pt x="101" y="3587"/>
                  </a:cubicBezTo>
                  <a:cubicBezTo>
                    <a:pt x="0" y="3628"/>
                    <a:pt x="27" y="3795"/>
                    <a:pt x="131" y="3795"/>
                  </a:cubicBezTo>
                  <a:cubicBezTo>
                    <a:pt x="143" y="3795"/>
                    <a:pt x="155" y="3793"/>
                    <a:pt x="168" y="3789"/>
                  </a:cubicBezTo>
                  <a:cubicBezTo>
                    <a:pt x="1737" y="3161"/>
                    <a:pt x="3036" y="1907"/>
                    <a:pt x="3977" y="495"/>
                  </a:cubicBezTo>
                  <a:cubicBezTo>
                    <a:pt x="4044" y="383"/>
                    <a:pt x="4134" y="271"/>
                    <a:pt x="4201" y="159"/>
                  </a:cubicBezTo>
                  <a:cubicBezTo>
                    <a:pt x="4249" y="80"/>
                    <a:pt x="4162" y="1"/>
                    <a:pt x="4091" y="1"/>
                  </a:cubicBezTo>
                  <a:close/>
                </a:path>
              </a:pathLst>
            </a:custGeom>
            <a:solidFill>
              <a:srgbClr val="1B1B29"/>
            </a:solidFill>
            <a:ln>
              <a:noFill/>
            </a:ln>
          </p:spPr>
          <p:txBody>
            <a:bodyPr spcFirstLastPara="1" wrap="square" lIns="182850" tIns="182850" rIns="182850" bIns="182850" anchor="ctr" anchorCtr="0">
              <a:noAutofit/>
            </a:bodyPr>
            <a:lstStyle/>
            <a:p>
              <a:endParaRPr sz="3600"/>
            </a:p>
          </p:txBody>
        </p:sp>
        <p:sp>
          <p:nvSpPr>
            <p:cNvPr id="2004" name="Google Shape;2004;p97"/>
            <p:cNvSpPr/>
            <p:nvPr/>
          </p:nvSpPr>
          <p:spPr>
            <a:xfrm>
              <a:off x="4569125" y="1605650"/>
              <a:ext cx="419375" cy="181200"/>
            </a:xfrm>
            <a:custGeom>
              <a:avLst/>
              <a:gdLst/>
              <a:ahLst/>
              <a:cxnLst/>
              <a:rect l="l" t="t" r="r" b="b"/>
              <a:pathLst>
                <a:path w="16775" h="7248" extrusionOk="0">
                  <a:moveTo>
                    <a:pt x="8041" y="0"/>
                  </a:moveTo>
                  <a:cubicBezTo>
                    <a:pt x="7887" y="0"/>
                    <a:pt x="7728" y="14"/>
                    <a:pt x="7566" y="33"/>
                  </a:cubicBezTo>
                  <a:cubicBezTo>
                    <a:pt x="6961" y="123"/>
                    <a:pt x="6356" y="190"/>
                    <a:pt x="5751" y="257"/>
                  </a:cubicBezTo>
                  <a:cubicBezTo>
                    <a:pt x="5043" y="317"/>
                    <a:pt x="4335" y="348"/>
                    <a:pt x="3627" y="348"/>
                  </a:cubicBezTo>
                  <a:cubicBezTo>
                    <a:pt x="2475" y="348"/>
                    <a:pt x="1324" y="267"/>
                    <a:pt x="172" y="101"/>
                  </a:cubicBezTo>
                  <a:cubicBezTo>
                    <a:pt x="167" y="99"/>
                    <a:pt x="161" y="99"/>
                    <a:pt x="155" y="99"/>
                  </a:cubicBezTo>
                  <a:cubicBezTo>
                    <a:pt x="54" y="99"/>
                    <a:pt x="0" y="281"/>
                    <a:pt x="128" y="302"/>
                  </a:cubicBezTo>
                  <a:cubicBezTo>
                    <a:pt x="1237" y="472"/>
                    <a:pt x="2367" y="556"/>
                    <a:pt x="3496" y="556"/>
                  </a:cubicBezTo>
                  <a:cubicBezTo>
                    <a:pt x="4010" y="556"/>
                    <a:pt x="4523" y="539"/>
                    <a:pt x="5034" y="504"/>
                  </a:cubicBezTo>
                  <a:cubicBezTo>
                    <a:pt x="5706" y="459"/>
                    <a:pt x="6378" y="414"/>
                    <a:pt x="7051" y="325"/>
                  </a:cubicBezTo>
                  <a:cubicBezTo>
                    <a:pt x="7364" y="280"/>
                    <a:pt x="7700" y="207"/>
                    <a:pt x="8022" y="207"/>
                  </a:cubicBezTo>
                  <a:cubicBezTo>
                    <a:pt x="8344" y="207"/>
                    <a:pt x="8653" y="280"/>
                    <a:pt x="8910" y="526"/>
                  </a:cubicBezTo>
                  <a:cubicBezTo>
                    <a:pt x="9224" y="885"/>
                    <a:pt x="9515" y="1266"/>
                    <a:pt x="9762" y="1669"/>
                  </a:cubicBezTo>
                  <a:cubicBezTo>
                    <a:pt x="10053" y="2095"/>
                    <a:pt x="10366" y="2520"/>
                    <a:pt x="10703" y="2924"/>
                  </a:cubicBezTo>
                  <a:cubicBezTo>
                    <a:pt x="11487" y="3909"/>
                    <a:pt x="12383" y="4828"/>
                    <a:pt x="13346" y="5657"/>
                  </a:cubicBezTo>
                  <a:cubicBezTo>
                    <a:pt x="14287" y="6419"/>
                    <a:pt x="15407" y="7113"/>
                    <a:pt x="16640" y="7248"/>
                  </a:cubicBezTo>
                  <a:cubicBezTo>
                    <a:pt x="16774" y="7248"/>
                    <a:pt x="16774" y="7046"/>
                    <a:pt x="16640" y="7024"/>
                  </a:cubicBezTo>
                  <a:cubicBezTo>
                    <a:pt x="15430" y="6912"/>
                    <a:pt x="14354" y="6217"/>
                    <a:pt x="13458" y="5478"/>
                  </a:cubicBezTo>
                  <a:cubicBezTo>
                    <a:pt x="12495" y="4671"/>
                    <a:pt x="11621" y="3753"/>
                    <a:pt x="10837" y="2767"/>
                  </a:cubicBezTo>
                  <a:cubicBezTo>
                    <a:pt x="10501" y="2341"/>
                    <a:pt x="10165" y="1893"/>
                    <a:pt x="9851" y="1445"/>
                  </a:cubicBezTo>
                  <a:cubicBezTo>
                    <a:pt x="9605" y="1064"/>
                    <a:pt x="9358" y="706"/>
                    <a:pt x="9067" y="369"/>
                  </a:cubicBezTo>
                  <a:cubicBezTo>
                    <a:pt x="8765" y="83"/>
                    <a:pt x="8417" y="0"/>
                    <a:pt x="8041"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05" name="Google Shape;2005;p97"/>
            <p:cNvSpPr/>
            <p:nvPr/>
          </p:nvSpPr>
          <p:spPr>
            <a:xfrm>
              <a:off x="4359450" y="1433725"/>
              <a:ext cx="171425" cy="220125"/>
            </a:xfrm>
            <a:custGeom>
              <a:avLst/>
              <a:gdLst/>
              <a:ahLst/>
              <a:cxnLst/>
              <a:rect l="l" t="t" r="r" b="b"/>
              <a:pathLst>
                <a:path w="6857" h="8805" extrusionOk="0">
                  <a:moveTo>
                    <a:pt x="1399" y="1"/>
                  </a:moveTo>
                  <a:cubicBezTo>
                    <a:pt x="1387" y="1"/>
                    <a:pt x="1377" y="4"/>
                    <a:pt x="1368" y="10"/>
                  </a:cubicBezTo>
                  <a:cubicBezTo>
                    <a:pt x="1054" y="189"/>
                    <a:pt x="1726" y="1780"/>
                    <a:pt x="2129" y="2340"/>
                  </a:cubicBezTo>
                  <a:cubicBezTo>
                    <a:pt x="1426" y="1573"/>
                    <a:pt x="986" y="178"/>
                    <a:pt x="733" y="178"/>
                  </a:cubicBezTo>
                  <a:cubicBezTo>
                    <a:pt x="720" y="178"/>
                    <a:pt x="707" y="181"/>
                    <a:pt x="695" y="189"/>
                  </a:cubicBezTo>
                  <a:cubicBezTo>
                    <a:pt x="481" y="332"/>
                    <a:pt x="723" y="1008"/>
                    <a:pt x="997" y="1609"/>
                  </a:cubicBezTo>
                  <a:lnTo>
                    <a:pt x="997" y="1609"/>
                  </a:lnTo>
                  <a:cubicBezTo>
                    <a:pt x="753" y="1158"/>
                    <a:pt x="485" y="736"/>
                    <a:pt x="318" y="736"/>
                  </a:cubicBezTo>
                  <a:cubicBezTo>
                    <a:pt x="301" y="736"/>
                    <a:pt x="285" y="740"/>
                    <a:pt x="270" y="749"/>
                  </a:cubicBezTo>
                  <a:cubicBezTo>
                    <a:pt x="109" y="848"/>
                    <a:pt x="228" y="1316"/>
                    <a:pt x="446" y="1820"/>
                  </a:cubicBezTo>
                  <a:lnTo>
                    <a:pt x="446" y="1820"/>
                  </a:lnTo>
                  <a:cubicBezTo>
                    <a:pt x="337" y="1679"/>
                    <a:pt x="232" y="1582"/>
                    <a:pt x="148" y="1582"/>
                  </a:cubicBezTo>
                  <a:cubicBezTo>
                    <a:pt x="128" y="1582"/>
                    <a:pt x="108" y="1588"/>
                    <a:pt x="90" y="1600"/>
                  </a:cubicBezTo>
                  <a:cubicBezTo>
                    <a:pt x="1" y="1690"/>
                    <a:pt x="158" y="2564"/>
                    <a:pt x="2645" y="5768"/>
                  </a:cubicBezTo>
                  <a:cubicBezTo>
                    <a:pt x="2645" y="5768"/>
                    <a:pt x="4571" y="8591"/>
                    <a:pt x="4751" y="8725"/>
                  </a:cubicBezTo>
                  <a:cubicBezTo>
                    <a:pt x="4821" y="8780"/>
                    <a:pt x="4902" y="8805"/>
                    <a:pt x="4990" y="8805"/>
                  </a:cubicBezTo>
                  <a:cubicBezTo>
                    <a:pt x="5542" y="8805"/>
                    <a:pt x="6368" y="7832"/>
                    <a:pt x="6677" y="7426"/>
                  </a:cubicBezTo>
                  <a:cubicBezTo>
                    <a:pt x="6857" y="7179"/>
                    <a:pt x="4594" y="5028"/>
                    <a:pt x="4392" y="3348"/>
                  </a:cubicBezTo>
                  <a:cubicBezTo>
                    <a:pt x="4258" y="2429"/>
                    <a:pt x="3720" y="1376"/>
                    <a:pt x="3362" y="1309"/>
                  </a:cubicBezTo>
                  <a:cubicBezTo>
                    <a:pt x="3351" y="1307"/>
                    <a:pt x="3340" y="1306"/>
                    <a:pt x="3331" y="1306"/>
                  </a:cubicBezTo>
                  <a:cubicBezTo>
                    <a:pt x="3001" y="1306"/>
                    <a:pt x="3631" y="2700"/>
                    <a:pt x="3351" y="2700"/>
                  </a:cubicBezTo>
                  <a:cubicBezTo>
                    <a:pt x="3330" y="2700"/>
                    <a:pt x="3304" y="2693"/>
                    <a:pt x="3272" y="2676"/>
                  </a:cubicBezTo>
                  <a:cubicBezTo>
                    <a:pt x="3056" y="2373"/>
                    <a:pt x="1731" y="1"/>
                    <a:pt x="1399"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06" name="Google Shape;2006;p97"/>
            <p:cNvSpPr/>
            <p:nvPr/>
          </p:nvSpPr>
          <p:spPr>
            <a:xfrm>
              <a:off x="4426100" y="1539825"/>
              <a:ext cx="614475" cy="285225"/>
            </a:xfrm>
            <a:custGeom>
              <a:avLst/>
              <a:gdLst/>
              <a:ahLst/>
              <a:cxnLst/>
              <a:rect l="l" t="t" r="r" b="b"/>
              <a:pathLst>
                <a:path w="24579" h="11409" extrusionOk="0">
                  <a:moveTo>
                    <a:pt x="2712" y="0"/>
                  </a:moveTo>
                  <a:cubicBezTo>
                    <a:pt x="2174" y="516"/>
                    <a:pt x="337" y="1300"/>
                    <a:pt x="1" y="2241"/>
                  </a:cubicBezTo>
                  <a:cubicBezTo>
                    <a:pt x="1" y="2241"/>
                    <a:pt x="2488" y="9948"/>
                    <a:pt x="5154" y="10822"/>
                  </a:cubicBezTo>
                  <a:cubicBezTo>
                    <a:pt x="6445" y="11252"/>
                    <a:pt x="8582" y="11409"/>
                    <a:pt x="10804" y="11409"/>
                  </a:cubicBezTo>
                  <a:cubicBezTo>
                    <a:pt x="13787" y="11409"/>
                    <a:pt x="16922" y="11126"/>
                    <a:pt x="18373" y="10844"/>
                  </a:cubicBezTo>
                  <a:cubicBezTo>
                    <a:pt x="24579" y="9634"/>
                    <a:pt x="19627" y="6789"/>
                    <a:pt x="18328" y="6139"/>
                  </a:cubicBezTo>
                  <a:cubicBezTo>
                    <a:pt x="18187" y="6069"/>
                    <a:pt x="17930" y="6039"/>
                    <a:pt x="17585" y="6039"/>
                  </a:cubicBezTo>
                  <a:cubicBezTo>
                    <a:pt x="15546" y="6039"/>
                    <a:pt x="10428" y="7088"/>
                    <a:pt x="7991" y="7088"/>
                  </a:cubicBezTo>
                  <a:cubicBezTo>
                    <a:pt x="7687" y="7088"/>
                    <a:pt x="7425" y="7072"/>
                    <a:pt x="7215" y="7035"/>
                  </a:cubicBezTo>
                  <a:cubicBezTo>
                    <a:pt x="6633" y="6923"/>
                    <a:pt x="2712" y="0"/>
                    <a:pt x="2712" y="0"/>
                  </a:cubicBezTo>
                  <a:close/>
                </a:path>
              </a:pathLst>
            </a:custGeom>
            <a:solidFill>
              <a:schemeClr val="accent5"/>
            </a:solidFill>
            <a:ln>
              <a:noFill/>
            </a:ln>
          </p:spPr>
          <p:txBody>
            <a:bodyPr spcFirstLastPara="1" wrap="square" lIns="182850" tIns="182850" rIns="182850" bIns="182850" anchor="ctr" anchorCtr="0">
              <a:noAutofit/>
            </a:bodyPr>
            <a:lstStyle/>
            <a:p>
              <a:endParaRPr sz="3600"/>
            </a:p>
          </p:txBody>
        </p:sp>
        <p:sp>
          <p:nvSpPr>
            <p:cNvPr id="2007" name="Google Shape;2007;p97"/>
            <p:cNvSpPr/>
            <p:nvPr/>
          </p:nvSpPr>
          <p:spPr>
            <a:xfrm>
              <a:off x="5255075" y="1595825"/>
              <a:ext cx="332725" cy="493500"/>
            </a:xfrm>
            <a:custGeom>
              <a:avLst/>
              <a:gdLst/>
              <a:ahLst/>
              <a:cxnLst/>
              <a:rect l="l" t="t" r="r" b="b"/>
              <a:pathLst>
                <a:path w="13309" h="19740" fill="none" extrusionOk="0">
                  <a:moveTo>
                    <a:pt x="1" y="17678"/>
                  </a:moveTo>
                  <a:cubicBezTo>
                    <a:pt x="628" y="18305"/>
                    <a:pt x="1345" y="18843"/>
                    <a:pt x="2129" y="19246"/>
                  </a:cubicBezTo>
                  <a:cubicBezTo>
                    <a:pt x="2936" y="19627"/>
                    <a:pt x="3921" y="19739"/>
                    <a:pt x="4728" y="19313"/>
                  </a:cubicBezTo>
                  <a:cubicBezTo>
                    <a:pt x="5467" y="18933"/>
                    <a:pt x="5915" y="18148"/>
                    <a:pt x="6184" y="17364"/>
                  </a:cubicBezTo>
                  <a:cubicBezTo>
                    <a:pt x="7103" y="14810"/>
                    <a:pt x="6677" y="12010"/>
                    <a:pt x="7036" y="9321"/>
                  </a:cubicBezTo>
                  <a:cubicBezTo>
                    <a:pt x="7372" y="6744"/>
                    <a:pt x="8425" y="4325"/>
                    <a:pt x="10083" y="2331"/>
                  </a:cubicBezTo>
                  <a:cubicBezTo>
                    <a:pt x="10934" y="1300"/>
                    <a:pt x="12010" y="359"/>
                    <a:pt x="13309" y="1"/>
                  </a:cubicBezTo>
                </a:path>
              </a:pathLst>
            </a:custGeom>
            <a:solidFill>
              <a:schemeClr val="accent2"/>
            </a:solidFill>
            <a:ln w="14000" cap="flat" cmpd="sng">
              <a:solidFill>
                <a:schemeClr val="accent2"/>
              </a:solidFill>
              <a:prstDash val="solid"/>
              <a:miter lim="22404"/>
              <a:headEnd type="none" w="sm" len="sm"/>
              <a:tailEnd type="none" w="sm" len="sm"/>
            </a:ln>
          </p:spPr>
          <p:txBody>
            <a:bodyPr spcFirstLastPara="1" wrap="square" lIns="182850" tIns="182850" rIns="182850" bIns="182850" anchor="ctr" anchorCtr="0">
              <a:noAutofit/>
            </a:bodyPr>
            <a:lstStyle/>
            <a:p>
              <a:endParaRPr sz="3600"/>
            </a:p>
          </p:txBody>
        </p:sp>
        <p:sp>
          <p:nvSpPr>
            <p:cNvPr id="2008" name="Google Shape;2008;p97"/>
            <p:cNvSpPr/>
            <p:nvPr/>
          </p:nvSpPr>
          <p:spPr>
            <a:xfrm>
              <a:off x="5566500" y="1568375"/>
              <a:ext cx="62750" cy="62200"/>
            </a:xfrm>
            <a:custGeom>
              <a:avLst/>
              <a:gdLst/>
              <a:ahLst/>
              <a:cxnLst/>
              <a:rect l="l" t="t" r="r" b="b"/>
              <a:pathLst>
                <a:path w="2510" h="2488" extrusionOk="0">
                  <a:moveTo>
                    <a:pt x="1" y="1"/>
                  </a:moveTo>
                  <a:lnTo>
                    <a:pt x="718" y="2488"/>
                  </a:lnTo>
                  <a:lnTo>
                    <a:pt x="2510" y="427"/>
                  </a:lnTo>
                  <a:lnTo>
                    <a:pt x="1" y="1"/>
                  </a:ln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009" name="Google Shape;2009;p97"/>
            <p:cNvSpPr/>
            <p:nvPr/>
          </p:nvSpPr>
          <p:spPr>
            <a:xfrm>
              <a:off x="4982300" y="1995125"/>
              <a:ext cx="322650" cy="743375"/>
            </a:xfrm>
            <a:custGeom>
              <a:avLst/>
              <a:gdLst/>
              <a:ahLst/>
              <a:cxnLst/>
              <a:rect l="l" t="t" r="r" b="b"/>
              <a:pathLst>
                <a:path w="12906" h="29735" extrusionOk="0">
                  <a:moveTo>
                    <a:pt x="6570" y="0"/>
                  </a:moveTo>
                  <a:cubicBezTo>
                    <a:pt x="5067" y="0"/>
                    <a:pt x="1936" y="1650"/>
                    <a:pt x="1435" y="3386"/>
                  </a:cubicBezTo>
                  <a:cubicBezTo>
                    <a:pt x="1" y="8382"/>
                    <a:pt x="1659" y="16784"/>
                    <a:pt x="2756" y="19092"/>
                  </a:cubicBezTo>
                  <a:cubicBezTo>
                    <a:pt x="6229" y="26418"/>
                    <a:pt x="10217" y="29398"/>
                    <a:pt x="10150" y="29734"/>
                  </a:cubicBezTo>
                  <a:cubicBezTo>
                    <a:pt x="10934" y="29241"/>
                    <a:pt x="12906" y="28278"/>
                    <a:pt x="12346" y="26889"/>
                  </a:cubicBezTo>
                  <a:cubicBezTo>
                    <a:pt x="11248" y="24267"/>
                    <a:pt x="7932" y="17479"/>
                    <a:pt x="7641" y="16426"/>
                  </a:cubicBezTo>
                  <a:cubicBezTo>
                    <a:pt x="7013" y="14140"/>
                    <a:pt x="9523" y="4820"/>
                    <a:pt x="7327" y="339"/>
                  </a:cubicBezTo>
                  <a:cubicBezTo>
                    <a:pt x="7223" y="105"/>
                    <a:pt x="6948" y="0"/>
                    <a:pt x="6570" y="0"/>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2010" name="Google Shape;2010;p97"/>
            <p:cNvSpPr/>
            <p:nvPr/>
          </p:nvSpPr>
          <p:spPr>
            <a:xfrm>
              <a:off x="5155600" y="2649975"/>
              <a:ext cx="207650" cy="204750"/>
            </a:xfrm>
            <a:custGeom>
              <a:avLst/>
              <a:gdLst/>
              <a:ahLst/>
              <a:cxnLst/>
              <a:rect l="l" t="t" r="r" b="b"/>
              <a:pathLst>
                <a:path w="8306" h="8190" extrusionOk="0">
                  <a:moveTo>
                    <a:pt x="5122" y="0"/>
                  </a:moveTo>
                  <a:cubicBezTo>
                    <a:pt x="5122" y="0"/>
                    <a:pt x="5414" y="1255"/>
                    <a:pt x="4047" y="2106"/>
                  </a:cubicBezTo>
                  <a:cubicBezTo>
                    <a:pt x="3576" y="2375"/>
                    <a:pt x="3061" y="2621"/>
                    <a:pt x="2546" y="2801"/>
                  </a:cubicBezTo>
                  <a:cubicBezTo>
                    <a:pt x="2546" y="2801"/>
                    <a:pt x="104" y="6296"/>
                    <a:pt x="14" y="7842"/>
                  </a:cubicBezTo>
                  <a:cubicBezTo>
                    <a:pt x="0" y="8082"/>
                    <a:pt x="195" y="8189"/>
                    <a:pt x="530" y="8189"/>
                  </a:cubicBezTo>
                  <a:cubicBezTo>
                    <a:pt x="2351" y="8189"/>
                    <a:pt x="8305" y="5028"/>
                    <a:pt x="7340" y="2890"/>
                  </a:cubicBezTo>
                  <a:cubicBezTo>
                    <a:pt x="6220" y="359"/>
                    <a:pt x="5123" y="0"/>
                    <a:pt x="512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11" name="Google Shape;2011;p97"/>
            <p:cNvSpPr/>
            <p:nvPr/>
          </p:nvSpPr>
          <p:spPr>
            <a:xfrm>
              <a:off x="5148175" y="1928150"/>
              <a:ext cx="454750" cy="690475"/>
            </a:xfrm>
            <a:custGeom>
              <a:avLst/>
              <a:gdLst/>
              <a:ahLst/>
              <a:cxnLst/>
              <a:rect l="l" t="t" r="r" b="b"/>
              <a:pathLst>
                <a:path w="18190" h="27619" extrusionOk="0">
                  <a:moveTo>
                    <a:pt x="5017" y="1"/>
                  </a:moveTo>
                  <a:cubicBezTo>
                    <a:pt x="3592" y="1"/>
                    <a:pt x="0" y="2928"/>
                    <a:pt x="20" y="4900"/>
                  </a:cubicBezTo>
                  <a:cubicBezTo>
                    <a:pt x="109" y="10098"/>
                    <a:pt x="4120" y="17671"/>
                    <a:pt x="5823" y="19553"/>
                  </a:cubicBezTo>
                  <a:cubicBezTo>
                    <a:pt x="11245" y="25580"/>
                    <a:pt x="15927" y="27282"/>
                    <a:pt x="15972" y="27618"/>
                  </a:cubicBezTo>
                  <a:cubicBezTo>
                    <a:pt x="16577" y="26924"/>
                    <a:pt x="18190" y="25423"/>
                    <a:pt x="17249" y="24258"/>
                  </a:cubicBezTo>
                  <a:cubicBezTo>
                    <a:pt x="15434" y="22040"/>
                    <a:pt x="10304" y="16506"/>
                    <a:pt x="9721" y="15587"/>
                  </a:cubicBezTo>
                  <a:cubicBezTo>
                    <a:pt x="8466" y="13593"/>
                    <a:pt x="8847" y="3825"/>
                    <a:pt x="5464" y="173"/>
                  </a:cubicBezTo>
                  <a:cubicBezTo>
                    <a:pt x="5365" y="55"/>
                    <a:pt x="5211" y="1"/>
                    <a:pt x="5017" y="1"/>
                  </a:cubicBez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2012" name="Google Shape;2012;p97"/>
            <p:cNvSpPr/>
            <p:nvPr/>
          </p:nvSpPr>
          <p:spPr>
            <a:xfrm>
              <a:off x="5492575" y="2520025"/>
              <a:ext cx="189650" cy="230375"/>
            </a:xfrm>
            <a:custGeom>
              <a:avLst/>
              <a:gdLst/>
              <a:ahLst/>
              <a:cxnLst/>
              <a:rect l="l" t="t" r="r" b="b"/>
              <a:pathLst>
                <a:path w="7586" h="9215" extrusionOk="0">
                  <a:moveTo>
                    <a:pt x="3025" y="0"/>
                  </a:moveTo>
                  <a:cubicBezTo>
                    <a:pt x="3025" y="0"/>
                    <a:pt x="3652" y="1120"/>
                    <a:pt x="2599" y="2330"/>
                  </a:cubicBezTo>
                  <a:cubicBezTo>
                    <a:pt x="2218" y="2734"/>
                    <a:pt x="1793" y="3092"/>
                    <a:pt x="1322" y="3428"/>
                  </a:cubicBezTo>
                  <a:cubicBezTo>
                    <a:pt x="1322" y="3428"/>
                    <a:pt x="0" y="7483"/>
                    <a:pt x="381" y="8984"/>
                  </a:cubicBezTo>
                  <a:cubicBezTo>
                    <a:pt x="419" y="9143"/>
                    <a:pt x="531" y="9215"/>
                    <a:pt x="698" y="9215"/>
                  </a:cubicBezTo>
                  <a:cubicBezTo>
                    <a:pt x="2124" y="9215"/>
                    <a:pt x="7586" y="4013"/>
                    <a:pt x="5982" y="2129"/>
                  </a:cubicBezTo>
                  <a:cubicBezTo>
                    <a:pt x="4190" y="23"/>
                    <a:pt x="3025" y="0"/>
                    <a:pt x="3025"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13" name="Google Shape;2013;p97"/>
            <p:cNvSpPr/>
            <p:nvPr/>
          </p:nvSpPr>
          <p:spPr>
            <a:xfrm>
              <a:off x="4820425" y="1486600"/>
              <a:ext cx="278050" cy="306425"/>
            </a:xfrm>
            <a:custGeom>
              <a:avLst/>
              <a:gdLst/>
              <a:ahLst/>
              <a:cxnLst/>
              <a:rect l="l" t="t" r="r" b="b"/>
              <a:pathLst>
                <a:path w="11122" h="12257" extrusionOk="0">
                  <a:moveTo>
                    <a:pt x="4280" y="1"/>
                  </a:moveTo>
                  <a:cubicBezTo>
                    <a:pt x="3294" y="449"/>
                    <a:pt x="1592" y="2331"/>
                    <a:pt x="1" y="2757"/>
                  </a:cubicBezTo>
                  <a:cubicBezTo>
                    <a:pt x="1860" y="5019"/>
                    <a:pt x="1592" y="6700"/>
                    <a:pt x="1592" y="6700"/>
                  </a:cubicBezTo>
                  <a:cubicBezTo>
                    <a:pt x="1592" y="6700"/>
                    <a:pt x="1726" y="12189"/>
                    <a:pt x="3272" y="12256"/>
                  </a:cubicBezTo>
                  <a:cubicBezTo>
                    <a:pt x="3279" y="12256"/>
                    <a:pt x="3287" y="12257"/>
                    <a:pt x="3294" y="12257"/>
                  </a:cubicBezTo>
                  <a:cubicBezTo>
                    <a:pt x="4516" y="12257"/>
                    <a:pt x="9065" y="8660"/>
                    <a:pt x="11113" y="3272"/>
                  </a:cubicBezTo>
                  <a:cubicBezTo>
                    <a:pt x="11121" y="3251"/>
                    <a:pt x="11071" y="3241"/>
                    <a:pt x="10975" y="3241"/>
                  </a:cubicBezTo>
                  <a:cubicBezTo>
                    <a:pt x="10258" y="3241"/>
                    <a:pt x="7013" y="3765"/>
                    <a:pt x="7013" y="3765"/>
                  </a:cubicBezTo>
                  <a:cubicBezTo>
                    <a:pt x="7013" y="3765"/>
                    <a:pt x="4997" y="1390"/>
                    <a:pt x="4280"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14" name="Google Shape;2014;p97"/>
            <p:cNvSpPr/>
            <p:nvPr/>
          </p:nvSpPr>
          <p:spPr>
            <a:xfrm>
              <a:off x="4830525" y="1556450"/>
              <a:ext cx="483950" cy="539300"/>
            </a:xfrm>
            <a:custGeom>
              <a:avLst/>
              <a:gdLst/>
              <a:ahLst/>
              <a:cxnLst/>
              <a:rect l="l" t="t" r="r" b="b"/>
              <a:pathLst>
                <a:path w="19358" h="21572" extrusionOk="0">
                  <a:moveTo>
                    <a:pt x="10203" y="0"/>
                  </a:moveTo>
                  <a:cubicBezTo>
                    <a:pt x="8831" y="0"/>
                    <a:pt x="7216" y="426"/>
                    <a:pt x="6497" y="814"/>
                  </a:cubicBezTo>
                  <a:cubicBezTo>
                    <a:pt x="6606" y="3112"/>
                    <a:pt x="4175" y="5518"/>
                    <a:pt x="2568" y="5518"/>
                  </a:cubicBezTo>
                  <a:cubicBezTo>
                    <a:pt x="1856" y="5518"/>
                    <a:pt x="1306" y="5046"/>
                    <a:pt x="1210" y="3883"/>
                  </a:cubicBezTo>
                  <a:cubicBezTo>
                    <a:pt x="1210" y="3879"/>
                    <a:pt x="1209" y="3877"/>
                    <a:pt x="1208" y="3877"/>
                  </a:cubicBezTo>
                  <a:cubicBezTo>
                    <a:pt x="1164" y="3877"/>
                    <a:pt x="308" y="6702"/>
                    <a:pt x="90" y="7401"/>
                  </a:cubicBezTo>
                  <a:cubicBezTo>
                    <a:pt x="0" y="7647"/>
                    <a:pt x="7237" y="21202"/>
                    <a:pt x="7461" y="21426"/>
                  </a:cubicBezTo>
                  <a:cubicBezTo>
                    <a:pt x="7461" y="21426"/>
                    <a:pt x="7811" y="21572"/>
                    <a:pt x="8531" y="21572"/>
                  </a:cubicBezTo>
                  <a:cubicBezTo>
                    <a:pt x="10161" y="21572"/>
                    <a:pt x="13688" y="20828"/>
                    <a:pt x="19358" y="15982"/>
                  </a:cubicBezTo>
                  <a:cubicBezTo>
                    <a:pt x="19358" y="15982"/>
                    <a:pt x="14025" y="2158"/>
                    <a:pt x="12076" y="478"/>
                  </a:cubicBezTo>
                  <a:cubicBezTo>
                    <a:pt x="11659" y="133"/>
                    <a:pt x="10969" y="0"/>
                    <a:pt x="10203" y="0"/>
                  </a:cubicBezTo>
                  <a:close/>
                </a:path>
              </a:pathLst>
            </a:custGeom>
            <a:solidFill>
              <a:schemeClr val="accent5"/>
            </a:solidFill>
            <a:ln>
              <a:noFill/>
            </a:ln>
          </p:spPr>
          <p:txBody>
            <a:bodyPr spcFirstLastPara="1" wrap="square" lIns="182850" tIns="182850" rIns="182850" bIns="182850" anchor="ctr" anchorCtr="0">
              <a:noAutofit/>
            </a:bodyPr>
            <a:lstStyle/>
            <a:p>
              <a:endParaRPr sz="3600"/>
            </a:p>
          </p:txBody>
        </p:sp>
        <p:sp>
          <p:nvSpPr>
            <p:cNvPr id="2015" name="Google Shape;2015;p97"/>
            <p:cNvSpPr/>
            <p:nvPr/>
          </p:nvSpPr>
          <p:spPr>
            <a:xfrm>
              <a:off x="4837225" y="1689325"/>
              <a:ext cx="34400" cy="129850"/>
            </a:xfrm>
            <a:custGeom>
              <a:avLst/>
              <a:gdLst/>
              <a:ahLst/>
              <a:cxnLst/>
              <a:rect l="l" t="t" r="r" b="b"/>
              <a:pathLst>
                <a:path w="1376" h="5194" extrusionOk="0">
                  <a:moveTo>
                    <a:pt x="407" y="1"/>
                  </a:moveTo>
                  <a:cubicBezTo>
                    <a:pt x="375" y="1"/>
                    <a:pt x="341" y="14"/>
                    <a:pt x="315" y="47"/>
                  </a:cubicBezTo>
                  <a:cubicBezTo>
                    <a:pt x="113" y="406"/>
                    <a:pt x="23" y="809"/>
                    <a:pt x="46" y="1212"/>
                  </a:cubicBezTo>
                  <a:cubicBezTo>
                    <a:pt x="1" y="2579"/>
                    <a:pt x="561" y="3923"/>
                    <a:pt x="1166" y="5133"/>
                  </a:cubicBezTo>
                  <a:cubicBezTo>
                    <a:pt x="1180" y="5176"/>
                    <a:pt x="1208" y="5194"/>
                    <a:pt x="1238" y="5194"/>
                  </a:cubicBezTo>
                  <a:cubicBezTo>
                    <a:pt x="1302" y="5194"/>
                    <a:pt x="1376" y="5112"/>
                    <a:pt x="1345" y="5021"/>
                  </a:cubicBezTo>
                  <a:cubicBezTo>
                    <a:pt x="785" y="3856"/>
                    <a:pt x="225" y="2556"/>
                    <a:pt x="247" y="1212"/>
                  </a:cubicBezTo>
                  <a:cubicBezTo>
                    <a:pt x="225" y="854"/>
                    <a:pt x="315" y="473"/>
                    <a:pt x="494" y="159"/>
                  </a:cubicBezTo>
                  <a:cubicBezTo>
                    <a:pt x="557" y="80"/>
                    <a:pt x="486" y="1"/>
                    <a:pt x="407"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16" name="Google Shape;2016;p97"/>
            <p:cNvSpPr/>
            <p:nvPr/>
          </p:nvSpPr>
          <p:spPr>
            <a:xfrm>
              <a:off x="4911050" y="1713825"/>
              <a:ext cx="184950" cy="377850"/>
            </a:xfrm>
            <a:custGeom>
              <a:avLst/>
              <a:gdLst/>
              <a:ahLst/>
              <a:cxnLst/>
              <a:rect l="l" t="t" r="r" b="b"/>
              <a:pathLst>
                <a:path w="7398" h="15114" extrusionOk="0">
                  <a:moveTo>
                    <a:pt x="128" y="1"/>
                  </a:moveTo>
                  <a:cubicBezTo>
                    <a:pt x="64" y="1"/>
                    <a:pt x="1" y="52"/>
                    <a:pt x="28" y="120"/>
                  </a:cubicBezTo>
                  <a:lnTo>
                    <a:pt x="50" y="120"/>
                  </a:lnTo>
                  <a:cubicBezTo>
                    <a:pt x="588" y="1621"/>
                    <a:pt x="1148" y="3122"/>
                    <a:pt x="1730" y="4601"/>
                  </a:cubicBezTo>
                  <a:cubicBezTo>
                    <a:pt x="2739" y="7267"/>
                    <a:pt x="3904" y="9844"/>
                    <a:pt x="5248" y="12353"/>
                  </a:cubicBezTo>
                  <a:cubicBezTo>
                    <a:pt x="5763" y="13316"/>
                    <a:pt x="6323" y="14369"/>
                    <a:pt x="7175" y="15086"/>
                  </a:cubicBezTo>
                  <a:cubicBezTo>
                    <a:pt x="7194" y="15105"/>
                    <a:pt x="7215" y="15113"/>
                    <a:pt x="7237" y="15113"/>
                  </a:cubicBezTo>
                  <a:cubicBezTo>
                    <a:pt x="7318" y="15113"/>
                    <a:pt x="7398" y="15000"/>
                    <a:pt x="7309" y="14930"/>
                  </a:cubicBezTo>
                  <a:cubicBezTo>
                    <a:pt x="6592" y="14302"/>
                    <a:pt x="6077" y="13428"/>
                    <a:pt x="5606" y="12599"/>
                  </a:cubicBezTo>
                  <a:cubicBezTo>
                    <a:pt x="4934" y="11412"/>
                    <a:pt x="4352" y="10180"/>
                    <a:pt x="3792" y="8947"/>
                  </a:cubicBezTo>
                  <a:cubicBezTo>
                    <a:pt x="2694" y="6550"/>
                    <a:pt x="1730" y="4108"/>
                    <a:pt x="812" y="1644"/>
                  </a:cubicBezTo>
                  <a:cubicBezTo>
                    <a:pt x="610" y="1128"/>
                    <a:pt x="409" y="591"/>
                    <a:pt x="229" y="75"/>
                  </a:cubicBezTo>
                  <a:cubicBezTo>
                    <a:pt x="212" y="22"/>
                    <a:pt x="170" y="1"/>
                    <a:pt x="128"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17" name="Google Shape;2017;p97"/>
            <p:cNvSpPr/>
            <p:nvPr/>
          </p:nvSpPr>
          <p:spPr>
            <a:xfrm>
              <a:off x="4939725" y="1760625"/>
              <a:ext cx="25325" cy="20875"/>
            </a:xfrm>
            <a:custGeom>
              <a:avLst/>
              <a:gdLst/>
              <a:ahLst/>
              <a:cxnLst/>
              <a:rect l="l" t="t" r="r" b="b"/>
              <a:pathLst>
                <a:path w="1013" h="835" extrusionOk="0">
                  <a:moveTo>
                    <a:pt x="544" y="1"/>
                  </a:moveTo>
                  <a:cubicBezTo>
                    <a:pt x="505" y="1"/>
                    <a:pt x="466" y="6"/>
                    <a:pt x="427" y="18"/>
                  </a:cubicBezTo>
                  <a:cubicBezTo>
                    <a:pt x="68" y="108"/>
                    <a:pt x="1" y="578"/>
                    <a:pt x="315" y="780"/>
                  </a:cubicBezTo>
                  <a:cubicBezTo>
                    <a:pt x="385" y="817"/>
                    <a:pt x="457" y="834"/>
                    <a:pt x="527" y="834"/>
                  </a:cubicBezTo>
                  <a:cubicBezTo>
                    <a:pt x="789" y="834"/>
                    <a:pt x="1013" y="593"/>
                    <a:pt x="942" y="309"/>
                  </a:cubicBezTo>
                  <a:cubicBezTo>
                    <a:pt x="887" y="125"/>
                    <a:pt x="724" y="1"/>
                    <a:pt x="544"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18" name="Google Shape;2018;p97"/>
            <p:cNvSpPr/>
            <p:nvPr/>
          </p:nvSpPr>
          <p:spPr>
            <a:xfrm>
              <a:off x="4967175" y="1825600"/>
              <a:ext cx="25325" cy="20875"/>
            </a:xfrm>
            <a:custGeom>
              <a:avLst/>
              <a:gdLst/>
              <a:ahLst/>
              <a:cxnLst/>
              <a:rect l="l" t="t" r="r" b="b"/>
              <a:pathLst>
                <a:path w="1013" h="835" extrusionOk="0">
                  <a:moveTo>
                    <a:pt x="543" y="1"/>
                  </a:moveTo>
                  <a:cubicBezTo>
                    <a:pt x="505" y="1"/>
                    <a:pt x="466" y="6"/>
                    <a:pt x="426" y="18"/>
                  </a:cubicBezTo>
                  <a:cubicBezTo>
                    <a:pt x="68" y="108"/>
                    <a:pt x="1" y="578"/>
                    <a:pt x="314" y="780"/>
                  </a:cubicBezTo>
                  <a:cubicBezTo>
                    <a:pt x="385" y="817"/>
                    <a:pt x="457" y="834"/>
                    <a:pt x="527" y="834"/>
                  </a:cubicBezTo>
                  <a:cubicBezTo>
                    <a:pt x="789" y="834"/>
                    <a:pt x="1013" y="593"/>
                    <a:pt x="942" y="309"/>
                  </a:cubicBezTo>
                  <a:cubicBezTo>
                    <a:pt x="886" y="124"/>
                    <a:pt x="724" y="1"/>
                    <a:pt x="543"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19" name="Google Shape;2019;p97"/>
            <p:cNvSpPr/>
            <p:nvPr/>
          </p:nvSpPr>
          <p:spPr>
            <a:xfrm>
              <a:off x="4994625" y="1890575"/>
              <a:ext cx="25325" cy="20875"/>
            </a:xfrm>
            <a:custGeom>
              <a:avLst/>
              <a:gdLst/>
              <a:ahLst/>
              <a:cxnLst/>
              <a:rect l="l" t="t" r="r" b="b"/>
              <a:pathLst>
                <a:path w="1013" h="835" extrusionOk="0">
                  <a:moveTo>
                    <a:pt x="543" y="1"/>
                  </a:moveTo>
                  <a:cubicBezTo>
                    <a:pt x="505" y="1"/>
                    <a:pt x="466" y="6"/>
                    <a:pt x="426" y="18"/>
                  </a:cubicBezTo>
                  <a:cubicBezTo>
                    <a:pt x="68" y="108"/>
                    <a:pt x="1" y="578"/>
                    <a:pt x="314" y="780"/>
                  </a:cubicBezTo>
                  <a:cubicBezTo>
                    <a:pt x="380" y="817"/>
                    <a:pt x="449" y="834"/>
                    <a:pt x="518" y="834"/>
                  </a:cubicBezTo>
                  <a:cubicBezTo>
                    <a:pt x="775" y="834"/>
                    <a:pt x="1012" y="593"/>
                    <a:pt x="942" y="309"/>
                  </a:cubicBezTo>
                  <a:cubicBezTo>
                    <a:pt x="886" y="124"/>
                    <a:pt x="724" y="1"/>
                    <a:pt x="543"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20" name="Google Shape;2020;p97"/>
            <p:cNvSpPr/>
            <p:nvPr/>
          </p:nvSpPr>
          <p:spPr>
            <a:xfrm>
              <a:off x="5022450" y="1954475"/>
              <a:ext cx="25825" cy="22400"/>
            </a:xfrm>
            <a:custGeom>
              <a:avLst/>
              <a:gdLst/>
              <a:ahLst/>
              <a:cxnLst/>
              <a:rect l="l" t="t" r="r" b="b"/>
              <a:pathLst>
                <a:path w="1033" h="896" extrusionOk="0">
                  <a:moveTo>
                    <a:pt x="526" y="0"/>
                  </a:moveTo>
                  <a:cubicBezTo>
                    <a:pt x="266" y="0"/>
                    <a:pt x="0" y="222"/>
                    <a:pt x="120" y="554"/>
                  </a:cubicBezTo>
                  <a:cubicBezTo>
                    <a:pt x="157" y="793"/>
                    <a:pt x="329" y="896"/>
                    <a:pt x="507" y="896"/>
                  </a:cubicBezTo>
                  <a:cubicBezTo>
                    <a:pt x="764" y="896"/>
                    <a:pt x="1032" y="682"/>
                    <a:pt x="926" y="352"/>
                  </a:cubicBezTo>
                  <a:cubicBezTo>
                    <a:pt x="881" y="105"/>
                    <a:pt x="705" y="0"/>
                    <a:pt x="526"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21" name="Google Shape;2021;p97"/>
            <p:cNvSpPr/>
            <p:nvPr/>
          </p:nvSpPr>
          <p:spPr>
            <a:xfrm>
              <a:off x="5053775" y="2017375"/>
              <a:ext cx="27700" cy="21150"/>
            </a:xfrm>
            <a:custGeom>
              <a:avLst/>
              <a:gdLst/>
              <a:ahLst/>
              <a:cxnLst/>
              <a:rect l="l" t="t" r="r" b="b"/>
              <a:pathLst>
                <a:path w="1108" h="846" extrusionOk="0">
                  <a:moveTo>
                    <a:pt x="612" y="1"/>
                  </a:moveTo>
                  <a:cubicBezTo>
                    <a:pt x="583" y="1"/>
                    <a:pt x="554" y="4"/>
                    <a:pt x="525" y="9"/>
                  </a:cubicBezTo>
                  <a:cubicBezTo>
                    <a:pt x="1" y="110"/>
                    <a:pt x="129" y="845"/>
                    <a:pt x="585" y="845"/>
                  </a:cubicBezTo>
                  <a:cubicBezTo>
                    <a:pt x="635" y="845"/>
                    <a:pt x="690" y="836"/>
                    <a:pt x="749" y="816"/>
                  </a:cubicBezTo>
                  <a:cubicBezTo>
                    <a:pt x="973" y="771"/>
                    <a:pt x="1107" y="547"/>
                    <a:pt x="1040" y="323"/>
                  </a:cubicBezTo>
                  <a:cubicBezTo>
                    <a:pt x="1001" y="128"/>
                    <a:pt x="809" y="1"/>
                    <a:pt x="61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22" name="Google Shape;2022;p97"/>
            <p:cNvSpPr/>
            <p:nvPr/>
          </p:nvSpPr>
          <p:spPr>
            <a:xfrm>
              <a:off x="4893250" y="1692125"/>
              <a:ext cx="40900" cy="40450"/>
            </a:xfrm>
            <a:custGeom>
              <a:avLst/>
              <a:gdLst/>
              <a:ahLst/>
              <a:cxnLst/>
              <a:rect l="l" t="t" r="r" b="b"/>
              <a:pathLst>
                <a:path w="1636" h="1618" extrusionOk="0">
                  <a:moveTo>
                    <a:pt x="957" y="1"/>
                  </a:moveTo>
                  <a:cubicBezTo>
                    <a:pt x="874" y="1"/>
                    <a:pt x="786" y="13"/>
                    <a:pt x="695" y="25"/>
                  </a:cubicBezTo>
                  <a:cubicBezTo>
                    <a:pt x="359" y="92"/>
                    <a:pt x="0" y="137"/>
                    <a:pt x="135" y="921"/>
                  </a:cubicBezTo>
                  <a:cubicBezTo>
                    <a:pt x="235" y="1506"/>
                    <a:pt x="448" y="1617"/>
                    <a:pt x="689" y="1617"/>
                  </a:cubicBezTo>
                  <a:cubicBezTo>
                    <a:pt x="771" y="1617"/>
                    <a:pt x="856" y="1604"/>
                    <a:pt x="941" y="1593"/>
                  </a:cubicBezTo>
                  <a:cubicBezTo>
                    <a:pt x="1300" y="1548"/>
                    <a:pt x="1636" y="1481"/>
                    <a:pt x="1501" y="697"/>
                  </a:cubicBezTo>
                  <a:cubicBezTo>
                    <a:pt x="1401" y="111"/>
                    <a:pt x="1201" y="1"/>
                    <a:pt x="957"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023" name="Google Shape;2023;p97"/>
            <p:cNvSpPr/>
            <p:nvPr/>
          </p:nvSpPr>
          <p:spPr>
            <a:xfrm>
              <a:off x="4895650" y="1716225"/>
              <a:ext cx="83325" cy="322275"/>
            </a:xfrm>
            <a:custGeom>
              <a:avLst/>
              <a:gdLst/>
              <a:ahLst/>
              <a:cxnLst/>
              <a:rect l="l" t="t" r="r" b="b"/>
              <a:pathLst>
                <a:path w="3333" h="12891" extrusionOk="0">
                  <a:moveTo>
                    <a:pt x="791" y="1"/>
                  </a:moveTo>
                  <a:cubicBezTo>
                    <a:pt x="787" y="1"/>
                    <a:pt x="783" y="1"/>
                    <a:pt x="778" y="2"/>
                  </a:cubicBezTo>
                  <a:cubicBezTo>
                    <a:pt x="352" y="69"/>
                    <a:pt x="151" y="2668"/>
                    <a:pt x="84" y="5580"/>
                  </a:cubicBezTo>
                  <a:cubicBezTo>
                    <a:pt x="0" y="8908"/>
                    <a:pt x="1905" y="12891"/>
                    <a:pt x="2717" y="12891"/>
                  </a:cubicBezTo>
                  <a:cubicBezTo>
                    <a:pt x="2780" y="12891"/>
                    <a:pt x="2836" y="12867"/>
                    <a:pt x="2884" y="12817"/>
                  </a:cubicBezTo>
                  <a:cubicBezTo>
                    <a:pt x="3332" y="12347"/>
                    <a:pt x="2145" y="7194"/>
                    <a:pt x="1898" y="5984"/>
                  </a:cubicBezTo>
                  <a:cubicBezTo>
                    <a:pt x="1233" y="3190"/>
                    <a:pt x="1204" y="1"/>
                    <a:pt x="791"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024" name="Google Shape;2024;p97"/>
            <p:cNvSpPr/>
            <p:nvPr/>
          </p:nvSpPr>
          <p:spPr>
            <a:xfrm>
              <a:off x="4910600" y="1562225"/>
              <a:ext cx="97500" cy="167500"/>
            </a:xfrm>
            <a:custGeom>
              <a:avLst/>
              <a:gdLst/>
              <a:ahLst/>
              <a:cxnLst/>
              <a:rect l="l" t="t" r="r" b="b"/>
              <a:pathLst>
                <a:path w="3900" h="6700" extrusionOk="0">
                  <a:moveTo>
                    <a:pt x="3070" y="0"/>
                  </a:moveTo>
                  <a:lnTo>
                    <a:pt x="1" y="5221"/>
                  </a:lnTo>
                  <a:lnTo>
                    <a:pt x="1681" y="6699"/>
                  </a:lnTo>
                  <a:lnTo>
                    <a:pt x="3899" y="314"/>
                  </a:lnTo>
                  <a:lnTo>
                    <a:pt x="3070" y="0"/>
                  </a:ln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25" name="Google Shape;2025;p97"/>
            <p:cNvSpPr/>
            <p:nvPr/>
          </p:nvSpPr>
          <p:spPr>
            <a:xfrm>
              <a:off x="4851800" y="1649600"/>
              <a:ext cx="48200" cy="79550"/>
            </a:xfrm>
            <a:custGeom>
              <a:avLst/>
              <a:gdLst/>
              <a:ahLst/>
              <a:cxnLst/>
              <a:rect l="l" t="t" r="r" b="b"/>
              <a:pathLst>
                <a:path w="1928" h="3182" extrusionOk="0">
                  <a:moveTo>
                    <a:pt x="359" y="1"/>
                  </a:moveTo>
                  <a:lnTo>
                    <a:pt x="0" y="1076"/>
                  </a:lnTo>
                  <a:lnTo>
                    <a:pt x="1165" y="3182"/>
                  </a:lnTo>
                  <a:lnTo>
                    <a:pt x="1927" y="1726"/>
                  </a:lnTo>
                  <a:lnTo>
                    <a:pt x="359" y="1"/>
                  </a:ln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26" name="Google Shape;2026;p97"/>
            <p:cNvSpPr/>
            <p:nvPr/>
          </p:nvSpPr>
          <p:spPr>
            <a:xfrm>
              <a:off x="5199075" y="1940950"/>
              <a:ext cx="121575" cy="231975"/>
            </a:xfrm>
            <a:custGeom>
              <a:avLst/>
              <a:gdLst/>
              <a:ahLst/>
              <a:cxnLst/>
              <a:rect l="l" t="t" r="r" b="b"/>
              <a:pathLst>
                <a:path w="4863" h="9279" extrusionOk="0">
                  <a:moveTo>
                    <a:pt x="2375" y="7077"/>
                  </a:moveTo>
                  <a:cubicBezTo>
                    <a:pt x="2373" y="7083"/>
                    <a:pt x="2371" y="7089"/>
                    <a:pt x="2369" y="7096"/>
                  </a:cubicBezTo>
                  <a:lnTo>
                    <a:pt x="2369" y="7096"/>
                  </a:lnTo>
                  <a:cubicBezTo>
                    <a:pt x="2373" y="7084"/>
                    <a:pt x="2375" y="7077"/>
                    <a:pt x="2375" y="7077"/>
                  </a:cubicBezTo>
                  <a:close/>
                  <a:moveTo>
                    <a:pt x="3147" y="0"/>
                  </a:moveTo>
                  <a:cubicBezTo>
                    <a:pt x="2939" y="0"/>
                    <a:pt x="2754" y="9"/>
                    <a:pt x="2622" y="19"/>
                  </a:cubicBezTo>
                  <a:cubicBezTo>
                    <a:pt x="2286" y="42"/>
                    <a:pt x="2173" y="3156"/>
                    <a:pt x="1076" y="4433"/>
                  </a:cubicBezTo>
                  <a:cubicBezTo>
                    <a:pt x="448" y="5128"/>
                    <a:pt x="0" y="6248"/>
                    <a:pt x="179" y="6539"/>
                  </a:cubicBezTo>
                  <a:cubicBezTo>
                    <a:pt x="202" y="6577"/>
                    <a:pt x="230" y="6594"/>
                    <a:pt x="263" y="6594"/>
                  </a:cubicBezTo>
                  <a:cubicBezTo>
                    <a:pt x="508" y="6594"/>
                    <a:pt x="1000" y="5613"/>
                    <a:pt x="1202" y="5613"/>
                  </a:cubicBezTo>
                  <a:cubicBezTo>
                    <a:pt x="1236" y="5613"/>
                    <a:pt x="1263" y="5642"/>
                    <a:pt x="1277" y="5710"/>
                  </a:cubicBezTo>
                  <a:cubicBezTo>
                    <a:pt x="1188" y="6091"/>
                    <a:pt x="224" y="8824"/>
                    <a:pt x="516" y="8914"/>
                  </a:cubicBezTo>
                  <a:cubicBezTo>
                    <a:pt x="526" y="8916"/>
                    <a:pt x="536" y="8918"/>
                    <a:pt x="547" y="8918"/>
                  </a:cubicBezTo>
                  <a:cubicBezTo>
                    <a:pt x="916" y="8918"/>
                    <a:pt x="1640" y="7439"/>
                    <a:pt x="1770" y="6786"/>
                  </a:cubicBezTo>
                  <a:lnTo>
                    <a:pt x="1770" y="6786"/>
                  </a:lnTo>
                  <a:cubicBezTo>
                    <a:pt x="1658" y="7883"/>
                    <a:pt x="829" y="9205"/>
                    <a:pt x="1120" y="9272"/>
                  </a:cubicBezTo>
                  <a:cubicBezTo>
                    <a:pt x="1134" y="9276"/>
                    <a:pt x="1147" y="9278"/>
                    <a:pt x="1161" y="9278"/>
                  </a:cubicBezTo>
                  <a:cubicBezTo>
                    <a:pt x="1408" y="9278"/>
                    <a:pt x="1729" y="8677"/>
                    <a:pt x="1978" y="8103"/>
                  </a:cubicBezTo>
                  <a:lnTo>
                    <a:pt x="1978" y="8103"/>
                  </a:lnTo>
                  <a:cubicBezTo>
                    <a:pt x="1782" y="8639"/>
                    <a:pt x="1627" y="9178"/>
                    <a:pt x="1815" y="9228"/>
                  </a:cubicBezTo>
                  <a:cubicBezTo>
                    <a:pt x="1828" y="9232"/>
                    <a:pt x="1841" y="9234"/>
                    <a:pt x="1854" y="9234"/>
                  </a:cubicBezTo>
                  <a:cubicBezTo>
                    <a:pt x="2039" y="9234"/>
                    <a:pt x="2295" y="8847"/>
                    <a:pt x="2514" y="8376"/>
                  </a:cubicBezTo>
                  <a:lnTo>
                    <a:pt x="2514" y="8376"/>
                  </a:lnTo>
                  <a:cubicBezTo>
                    <a:pt x="2467" y="8605"/>
                    <a:pt x="2469" y="8780"/>
                    <a:pt x="2577" y="8802"/>
                  </a:cubicBezTo>
                  <a:cubicBezTo>
                    <a:pt x="2579" y="8802"/>
                    <a:pt x="2581" y="8802"/>
                    <a:pt x="2583" y="8802"/>
                  </a:cubicBezTo>
                  <a:cubicBezTo>
                    <a:pt x="2727" y="8802"/>
                    <a:pt x="3260" y="8049"/>
                    <a:pt x="4011" y="4142"/>
                  </a:cubicBezTo>
                  <a:cubicBezTo>
                    <a:pt x="4011" y="4142"/>
                    <a:pt x="4862" y="826"/>
                    <a:pt x="4862" y="624"/>
                  </a:cubicBezTo>
                  <a:cubicBezTo>
                    <a:pt x="4827" y="105"/>
                    <a:pt x="3856" y="0"/>
                    <a:pt x="3147"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27" name="Google Shape;2027;p97"/>
            <p:cNvSpPr/>
            <p:nvPr/>
          </p:nvSpPr>
          <p:spPr>
            <a:xfrm>
              <a:off x="5070075" y="1558600"/>
              <a:ext cx="345775" cy="475975"/>
            </a:xfrm>
            <a:custGeom>
              <a:avLst/>
              <a:gdLst/>
              <a:ahLst/>
              <a:cxnLst/>
              <a:rect l="l" t="t" r="r" b="b"/>
              <a:pathLst>
                <a:path w="13831" h="19039" extrusionOk="0">
                  <a:moveTo>
                    <a:pt x="1534" y="0"/>
                  </a:moveTo>
                  <a:cubicBezTo>
                    <a:pt x="214" y="0"/>
                    <a:pt x="1" y="1253"/>
                    <a:pt x="231" y="2095"/>
                  </a:cubicBezTo>
                  <a:cubicBezTo>
                    <a:pt x="545" y="3260"/>
                    <a:pt x="7356" y="8480"/>
                    <a:pt x="8521" y="10362"/>
                  </a:cubicBezTo>
                  <a:cubicBezTo>
                    <a:pt x="8835" y="10877"/>
                    <a:pt x="6213" y="18383"/>
                    <a:pt x="6213" y="18383"/>
                  </a:cubicBezTo>
                  <a:cubicBezTo>
                    <a:pt x="6821" y="18438"/>
                    <a:pt x="8141" y="19039"/>
                    <a:pt x="9127" y="19039"/>
                  </a:cubicBezTo>
                  <a:cubicBezTo>
                    <a:pt x="9340" y="19039"/>
                    <a:pt x="9537" y="19011"/>
                    <a:pt x="9708" y="18943"/>
                  </a:cubicBezTo>
                  <a:cubicBezTo>
                    <a:pt x="9708" y="18943"/>
                    <a:pt x="13831" y="11975"/>
                    <a:pt x="12733" y="9399"/>
                  </a:cubicBezTo>
                  <a:cubicBezTo>
                    <a:pt x="11501" y="6464"/>
                    <a:pt x="7737" y="3618"/>
                    <a:pt x="5698" y="2050"/>
                  </a:cubicBezTo>
                  <a:cubicBezTo>
                    <a:pt x="3720" y="531"/>
                    <a:pt x="2392" y="0"/>
                    <a:pt x="1534" y="0"/>
                  </a:cubicBezTo>
                  <a:close/>
                </a:path>
              </a:pathLst>
            </a:custGeom>
            <a:solidFill>
              <a:schemeClr val="accent5"/>
            </a:solidFill>
            <a:ln>
              <a:noFill/>
            </a:ln>
          </p:spPr>
          <p:txBody>
            <a:bodyPr spcFirstLastPara="1" wrap="square" lIns="182850" tIns="182850" rIns="182850" bIns="182850" anchor="ctr" anchorCtr="0">
              <a:noAutofit/>
            </a:bodyPr>
            <a:lstStyle/>
            <a:p>
              <a:endParaRPr sz="3600"/>
            </a:p>
          </p:txBody>
        </p:sp>
        <p:sp>
          <p:nvSpPr>
            <p:cNvPr id="2028" name="Google Shape;2028;p97"/>
            <p:cNvSpPr/>
            <p:nvPr/>
          </p:nvSpPr>
          <p:spPr>
            <a:xfrm>
              <a:off x="5219225" y="1823050"/>
              <a:ext cx="67375" cy="197775"/>
            </a:xfrm>
            <a:custGeom>
              <a:avLst/>
              <a:gdLst/>
              <a:ahLst/>
              <a:cxnLst/>
              <a:rect l="l" t="t" r="r" b="b"/>
              <a:pathLst>
                <a:path w="2695" h="7911" extrusionOk="0">
                  <a:moveTo>
                    <a:pt x="2567" y="1"/>
                  </a:moveTo>
                  <a:cubicBezTo>
                    <a:pt x="2525" y="1"/>
                    <a:pt x="2483" y="22"/>
                    <a:pt x="2465" y="75"/>
                  </a:cubicBezTo>
                  <a:lnTo>
                    <a:pt x="2465" y="53"/>
                  </a:lnTo>
                  <a:cubicBezTo>
                    <a:pt x="1636" y="2204"/>
                    <a:pt x="785" y="4399"/>
                    <a:pt x="270" y="6640"/>
                  </a:cubicBezTo>
                  <a:cubicBezTo>
                    <a:pt x="180" y="6998"/>
                    <a:pt x="1" y="7513"/>
                    <a:pt x="158" y="7850"/>
                  </a:cubicBezTo>
                  <a:cubicBezTo>
                    <a:pt x="180" y="7893"/>
                    <a:pt x="213" y="7911"/>
                    <a:pt x="247" y="7911"/>
                  </a:cubicBezTo>
                  <a:cubicBezTo>
                    <a:pt x="315" y="7911"/>
                    <a:pt x="382" y="7835"/>
                    <a:pt x="337" y="7760"/>
                  </a:cubicBezTo>
                  <a:cubicBezTo>
                    <a:pt x="225" y="7469"/>
                    <a:pt x="404" y="6931"/>
                    <a:pt x="471" y="6662"/>
                  </a:cubicBezTo>
                  <a:cubicBezTo>
                    <a:pt x="628" y="6035"/>
                    <a:pt x="807" y="5407"/>
                    <a:pt x="1009" y="4780"/>
                  </a:cubicBezTo>
                  <a:cubicBezTo>
                    <a:pt x="1412" y="3503"/>
                    <a:pt x="1883" y="2226"/>
                    <a:pt x="2353" y="971"/>
                  </a:cubicBezTo>
                  <a:cubicBezTo>
                    <a:pt x="2443" y="680"/>
                    <a:pt x="2555" y="411"/>
                    <a:pt x="2667" y="120"/>
                  </a:cubicBezTo>
                  <a:cubicBezTo>
                    <a:pt x="2694" y="52"/>
                    <a:pt x="2631" y="1"/>
                    <a:pt x="2567"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29" name="Google Shape;2029;p97"/>
            <p:cNvSpPr/>
            <p:nvPr/>
          </p:nvSpPr>
          <p:spPr>
            <a:xfrm>
              <a:off x="5134575" y="1675250"/>
              <a:ext cx="99850" cy="88250"/>
            </a:xfrm>
            <a:custGeom>
              <a:avLst/>
              <a:gdLst/>
              <a:ahLst/>
              <a:cxnLst/>
              <a:rect l="l" t="t" r="r" b="b"/>
              <a:pathLst>
                <a:path w="3994" h="3530" extrusionOk="0">
                  <a:moveTo>
                    <a:pt x="157" y="1"/>
                  </a:moveTo>
                  <a:cubicBezTo>
                    <a:pt x="69" y="1"/>
                    <a:pt x="0" y="114"/>
                    <a:pt x="71" y="184"/>
                  </a:cubicBezTo>
                  <a:lnTo>
                    <a:pt x="3320" y="3097"/>
                  </a:lnTo>
                  <a:lnTo>
                    <a:pt x="3768" y="3500"/>
                  </a:lnTo>
                  <a:cubicBezTo>
                    <a:pt x="3794" y="3521"/>
                    <a:pt x="3821" y="3530"/>
                    <a:pt x="3846" y="3530"/>
                  </a:cubicBezTo>
                  <a:cubicBezTo>
                    <a:pt x="3930" y="3530"/>
                    <a:pt x="3993" y="3435"/>
                    <a:pt x="3925" y="3366"/>
                  </a:cubicBezTo>
                  <a:lnTo>
                    <a:pt x="676" y="431"/>
                  </a:lnTo>
                  <a:lnTo>
                    <a:pt x="228" y="28"/>
                  </a:lnTo>
                  <a:cubicBezTo>
                    <a:pt x="204" y="9"/>
                    <a:pt x="180" y="1"/>
                    <a:pt x="157"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30" name="Google Shape;2030;p97"/>
            <p:cNvSpPr/>
            <p:nvPr/>
          </p:nvSpPr>
          <p:spPr>
            <a:xfrm>
              <a:off x="4602550" y="1199675"/>
              <a:ext cx="410025" cy="408900"/>
            </a:xfrm>
            <a:custGeom>
              <a:avLst/>
              <a:gdLst/>
              <a:ahLst/>
              <a:cxnLst/>
              <a:rect l="l" t="t" r="r" b="b"/>
              <a:pathLst>
                <a:path w="16401" h="16356" extrusionOk="0">
                  <a:moveTo>
                    <a:pt x="8089" y="0"/>
                  </a:moveTo>
                  <a:cubicBezTo>
                    <a:pt x="7112" y="0"/>
                    <a:pt x="6062" y="246"/>
                    <a:pt x="4929" y="679"/>
                  </a:cubicBezTo>
                  <a:cubicBezTo>
                    <a:pt x="852" y="2247"/>
                    <a:pt x="0" y="4913"/>
                    <a:pt x="1569" y="8991"/>
                  </a:cubicBezTo>
                  <a:cubicBezTo>
                    <a:pt x="2954" y="12563"/>
                    <a:pt x="4374" y="16355"/>
                    <a:pt x="7457" y="16355"/>
                  </a:cubicBezTo>
                  <a:cubicBezTo>
                    <a:pt x="7913" y="16355"/>
                    <a:pt x="8406" y="16272"/>
                    <a:pt x="8940" y="16093"/>
                  </a:cubicBezTo>
                  <a:cubicBezTo>
                    <a:pt x="15079" y="14010"/>
                    <a:pt x="16401" y="11299"/>
                    <a:pt x="14384" y="6078"/>
                  </a:cubicBezTo>
                  <a:cubicBezTo>
                    <a:pt x="12698" y="1684"/>
                    <a:pt x="10647" y="0"/>
                    <a:pt x="8089"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31" name="Google Shape;2031;p97"/>
            <p:cNvSpPr/>
            <p:nvPr/>
          </p:nvSpPr>
          <p:spPr>
            <a:xfrm>
              <a:off x="4844300" y="1521775"/>
              <a:ext cx="122425" cy="79275"/>
            </a:xfrm>
            <a:custGeom>
              <a:avLst/>
              <a:gdLst/>
              <a:ahLst/>
              <a:cxnLst/>
              <a:rect l="l" t="t" r="r" b="b"/>
              <a:pathLst>
                <a:path w="4897" h="3171" extrusionOk="0">
                  <a:moveTo>
                    <a:pt x="4732" y="1"/>
                  </a:moveTo>
                  <a:cubicBezTo>
                    <a:pt x="4710" y="1"/>
                    <a:pt x="4688" y="9"/>
                    <a:pt x="4669" y="28"/>
                  </a:cubicBezTo>
                  <a:lnTo>
                    <a:pt x="4669" y="50"/>
                  </a:lnTo>
                  <a:cubicBezTo>
                    <a:pt x="3975" y="745"/>
                    <a:pt x="3191" y="1350"/>
                    <a:pt x="2362" y="1865"/>
                  </a:cubicBezTo>
                  <a:cubicBezTo>
                    <a:pt x="1645" y="2313"/>
                    <a:pt x="905" y="2671"/>
                    <a:pt x="121" y="2963"/>
                  </a:cubicBezTo>
                  <a:cubicBezTo>
                    <a:pt x="0" y="3003"/>
                    <a:pt x="24" y="3171"/>
                    <a:pt x="129" y="3171"/>
                  </a:cubicBezTo>
                  <a:cubicBezTo>
                    <a:pt x="140" y="3171"/>
                    <a:pt x="153" y="3169"/>
                    <a:pt x="166" y="3164"/>
                  </a:cubicBezTo>
                  <a:cubicBezTo>
                    <a:pt x="973" y="2873"/>
                    <a:pt x="1734" y="2492"/>
                    <a:pt x="2451" y="2044"/>
                  </a:cubicBezTo>
                  <a:cubicBezTo>
                    <a:pt x="3325" y="1529"/>
                    <a:pt x="4109" y="901"/>
                    <a:pt x="4826" y="185"/>
                  </a:cubicBezTo>
                  <a:cubicBezTo>
                    <a:pt x="4897" y="114"/>
                    <a:pt x="4814" y="1"/>
                    <a:pt x="473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32" name="Google Shape;2032;p97"/>
            <p:cNvSpPr/>
            <p:nvPr/>
          </p:nvSpPr>
          <p:spPr>
            <a:xfrm>
              <a:off x="4703375" y="1470525"/>
              <a:ext cx="16825" cy="21375"/>
            </a:xfrm>
            <a:custGeom>
              <a:avLst/>
              <a:gdLst/>
              <a:ahLst/>
              <a:cxnLst/>
              <a:rect l="l" t="t" r="r" b="b"/>
              <a:pathLst>
                <a:path w="673" h="855" extrusionOk="0">
                  <a:moveTo>
                    <a:pt x="246" y="1"/>
                  </a:moveTo>
                  <a:cubicBezTo>
                    <a:pt x="223" y="1"/>
                    <a:pt x="201" y="6"/>
                    <a:pt x="179" y="16"/>
                  </a:cubicBezTo>
                  <a:cubicBezTo>
                    <a:pt x="45" y="61"/>
                    <a:pt x="0" y="285"/>
                    <a:pt x="90" y="532"/>
                  </a:cubicBezTo>
                  <a:cubicBezTo>
                    <a:pt x="168" y="727"/>
                    <a:pt x="314" y="854"/>
                    <a:pt x="439" y="854"/>
                  </a:cubicBezTo>
                  <a:cubicBezTo>
                    <a:pt x="458" y="854"/>
                    <a:pt x="476" y="851"/>
                    <a:pt x="493" y="845"/>
                  </a:cubicBezTo>
                  <a:cubicBezTo>
                    <a:pt x="650" y="778"/>
                    <a:pt x="672" y="554"/>
                    <a:pt x="583" y="330"/>
                  </a:cubicBezTo>
                  <a:cubicBezTo>
                    <a:pt x="507" y="142"/>
                    <a:pt x="369" y="1"/>
                    <a:pt x="246"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33" name="Google Shape;2033;p97"/>
            <p:cNvSpPr/>
            <p:nvPr/>
          </p:nvSpPr>
          <p:spPr>
            <a:xfrm>
              <a:off x="4806425" y="1424250"/>
              <a:ext cx="17400" cy="22450"/>
            </a:xfrm>
            <a:custGeom>
              <a:avLst/>
              <a:gdLst/>
              <a:ahLst/>
              <a:cxnLst/>
              <a:rect l="l" t="t" r="r" b="b"/>
              <a:pathLst>
                <a:path w="696" h="898" extrusionOk="0">
                  <a:moveTo>
                    <a:pt x="229" y="0"/>
                  </a:moveTo>
                  <a:cubicBezTo>
                    <a:pt x="212" y="0"/>
                    <a:pt x="195" y="3"/>
                    <a:pt x="180" y="8"/>
                  </a:cubicBezTo>
                  <a:cubicBezTo>
                    <a:pt x="45" y="75"/>
                    <a:pt x="1" y="299"/>
                    <a:pt x="90" y="546"/>
                  </a:cubicBezTo>
                  <a:cubicBezTo>
                    <a:pt x="166" y="753"/>
                    <a:pt x="305" y="897"/>
                    <a:pt x="441" y="897"/>
                  </a:cubicBezTo>
                  <a:cubicBezTo>
                    <a:pt x="466" y="897"/>
                    <a:pt x="491" y="892"/>
                    <a:pt x="516" y="882"/>
                  </a:cubicBezTo>
                  <a:cubicBezTo>
                    <a:pt x="650" y="837"/>
                    <a:pt x="695" y="590"/>
                    <a:pt x="606" y="344"/>
                  </a:cubicBezTo>
                  <a:cubicBezTo>
                    <a:pt x="526" y="146"/>
                    <a:pt x="359" y="0"/>
                    <a:pt x="229"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34" name="Google Shape;2034;p97"/>
            <p:cNvSpPr/>
            <p:nvPr/>
          </p:nvSpPr>
          <p:spPr>
            <a:xfrm>
              <a:off x="4780675" y="1376225"/>
              <a:ext cx="40225" cy="37600"/>
            </a:xfrm>
            <a:custGeom>
              <a:avLst/>
              <a:gdLst/>
              <a:ahLst/>
              <a:cxnLst/>
              <a:rect l="l" t="t" r="r" b="b"/>
              <a:pathLst>
                <a:path w="1609" h="1504" extrusionOk="0">
                  <a:moveTo>
                    <a:pt x="1515" y="1"/>
                  </a:moveTo>
                  <a:cubicBezTo>
                    <a:pt x="1511" y="1"/>
                    <a:pt x="1506" y="1"/>
                    <a:pt x="1501" y="2"/>
                  </a:cubicBezTo>
                  <a:cubicBezTo>
                    <a:pt x="1031" y="25"/>
                    <a:pt x="605" y="204"/>
                    <a:pt x="291" y="540"/>
                  </a:cubicBezTo>
                  <a:cubicBezTo>
                    <a:pt x="112" y="741"/>
                    <a:pt x="22" y="988"/>
                    <a:pt x="0" y="1257"/>
                  </a:cubicBezTo>
                  <a:cubicBezTo>
                    <a:pt x="0" y="1302"/>
                    <a:pt x="0" y="1346"/>
                    <a:pt x="0" y="1391"/>
                  </a:cubicBezTo>
                  <a:cubicBezTo>
                    <a:pt x="0" y="1458"/>
                    <a:pt x="45" y="1503"/>
                    <a:pt x="112" y="1503"/>
                  </a:cubicBezTo>
                  <a:cubicBezTo>
                    <a:pt x="157" y="1503"/>
                    <a:pt x="202" y="1458"/>
                    <a:pt x="202" y="1391"/>
                  </a:cubicBezTo>
                  <a:lnTo>
                    <a:pt x="224" y="1391"/>
                  </a:lnTo>
                  <a:cubicBezTo>
                    <a:pt x="224" y="1369"/>
                    <a:pt x="224" y="1324"/>
                    <a:pt x="224" y="1302"/>
                  </a:cubicBezTo>
                  <a:lnTo>
                    <a:pt x="224" y="1167"/>
                  </a:lnTo>
                  <a:lnTo>
                    <a:pt x="224" y="1122"/>
                  </a:lnTo>
                  <a:lnTo>
                    <a:pt x="247" y="1055"/>
                  </a:lnTo>
                  <a:cubicBezTo>
                    <a:pt x="269" y="921"/>
                    <a:pt x="336" y="831"/>
                    <a:pt x="403" y="719"/>
                  </a:cubicBezTo>
                  <a:cubicBezTo>
                    <a:pt x="493" y="607"/>
                    <a:pt x="605" y="495"/>
                    <a:pt x="739" y="428"/>
                  </a:cubicBezTo>
                  <a:cubicBezTo>
                    <a:pt x="986" y="316"/>
                    <a:pt x="1232" y="226"/>
                    <a:pt x="1501" y="204"/>
                  </a:cubicBezTo>
                  <a:cubicBezTo>
                    <a:pt x="1506" y="205"/>
                    <a:pt x="1511" y="205"/>
                    <a:pt x="1515" y="205"/>
                  </a:cubicBezTo>
                  <a:cubicBezTo>
                    <a:pt x="1609" y="205"/>
                    <a:pt x="1609" y="1"/>
                    <a:pt x="1515"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35" name="Google Shape;2035;p97"/>
            <p:cNvSpPr/>
            <p:nvPr/>
          </p:nvSpPr>
          <p:spPr>
            <a:xfrm>
              <a:off x="4680975" y="1431600"/>
              <a:ext cx="35125" cy="14575"/>
            </a:xfrm>
            <a:custGeom>
              <a:avLst/>
              <a:gdLst/>
              <a:ahLst/>
              <a:cxnLst/>
              <a:rect l="l" t="t" r="r" b="b"/>
              <a:pathLst>
                <a:path w="1405" h="583" extrusionOk="0">
                  <a:moveTo>
                    <a:pt x="1016" y="0"/>
                  </a:moveTo>
                  <a:cubicBezTo>
                    <a:pt x="645" y="0"/>
                    <a:pt x="295" y="140"/>
                    <a:pt x="45" y="408"/>
                  </a:cubicBezTo>
                  <a:cubicBezTo>
                    <a:pt x="0" y="453"/>
                    <a:pt x="0" y="520"/>
                    <a:pt x="45" y="565"/>
                  </a:cubicBezTo>
                  <a:cubicBezTo>
                    <a:pt x="56" y="576"/>
                    <a:pt x="78" y="582"/>
                    <a:pt x="104" y="582"/>
                  </a:cubicBezTo>
                  <a:cubicBezTo>
                    <a:pt x="129" y="582"/>
                    <a:pt x="157" y="576"/>
                    <a:pt x="179" y="565"/>
                  </a:cubicBezTo>
                  <a:cubicBezTo>
                    <a:pt x="359" y="364"/>
                    <a:pt x="605" y="252"/>
                    <a:pt x="851" y="229"/>
                  </a:cubicBezTo>
                  <a:cubicBezTo>
                    <a:pt x="896" y="218"/>
                    <a:pt x="941" y="212"/>
                    <a:pt x="989" y="212"/>
                  </a:cubicBezTo>
                  <a:cubicBezTo>
                    <a:pt x="1036" y="212"/>
                    <a:pt x="1087" y="218"/>
                    <a:pt x="1143" y="229"/>
                  </a:cubicBezTo>
                  <a:lnTo>
                    <a:pt x="1232" y="229"/>
                  </a:lnTo>
                  <a:cubicBezTo>
                    <a:pt x="1239" y="230"/>
                    <a:pt x="1246" y="231"/>
                    <a:pt x="1253" y="231"/>
                  </a:cubicBezTo>
                  <a:cubicBezTo>
                    <a:pt x="1371" y="231"/>
                    <a:pt x="1404" y="49"/>
                    <a:pt x="1277" y="28"/>
                  </a:cubicBezTo>
                  <a:lnTo>
                    <a:pt x="1300" y="28"/>
                  </a:lnTo>
                  <a:cubicBezTo>
                    <a:pt x="1204" y="9"/>
                    <a:pt x="1109" y="0"/>
                    <a:pt x="1016"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36" name="Google Shape;2036;p97"/>
            <p:cNvSpPr/>
            <p:nvPr/>
          </p:nvSpPr>
          <p:spPr>
            <a:xfrm>
              <a:off x="4774675" y="1508025"/>
              <a:ext cx="41300" cy="27675"/>
            </a:xfrm>
            <a:custGeom>
              <a:avLst/>
              <a:gdLst/>
              <a:ahLst/>
              <a:cxnLst/>
              <a:rect l="l" t="t" r="r" b="b"/>
              <a:pathLst>
                <a:path w="1652" h="1107" extrusionOk="0">
                  <a:moveTo>
                    <a:pt x="1528" y="1"/>
                  </a:moveTo>
                  <a:cubicBezTo>
                    <a:pt x="1484" y="1"/>
                    <a:pt x="1439" y="29"/>
                    <a:pt x="1428" y="85"/>
                  </a:cubicBezTo>
                  <a:cubicBezTo>
                    <a:pt x="1428" y="264"/>
                    <a:pt x="1383" y="443"/>
                    <a:pt x="1293" y="578"/>
                  </a:cubicBezTo>
                  <a:cubicBezTo>
                    <a:pt x="1226" y="690"/>
                    <a:pt x="1136" y="757"/>
                    <a:pt x="1024" y="802"/>
                  </a:cubicBezTo>
                  <a:cubicBezTo>
                    <a:pt x="875" y="861"/>
                    <a:pt x="716" y="891"/>
                    <a:pt x="553" y="891"/>
                  </a:cubicBezTo>
                  <a:cubicBezTo>
                    <a:pt x="472" y="891"/>
                    <a:pt x="389" y="884"/>
                    <a:pt x="307" y="869"/>
                  </a:cubicBezTo>
                  <a:lnTo>
                    <a:pt x="173" y="869"/>
                  </a:lnTo>
                  <a:cubicBezTo>
                    <a:pt x="166" y="868"/>
                    <a:pt x="159" y="867"/>
                    <a:pt x="152" y="867"/>
                  </a:cubicBezTo>
                  <a:cubicBezTo>
                    <a:pt x="34" y="867"/>
                    <a:pt x="1" y="1049"/>
                    <a:pt x="128" y="1071"/>
                  </a:cubicBezTo>
                  <a:lnTo>
                    <a:pt x="106" y="1048"/>
                  </a:lnTo>
                  <a:lnTo>
                    <a:pt x="106" y="1048"/>
                  </a:lnTo>
                  <a:cubicBezTo>
                    <a:pt x="250" y="1084"/>
                    <a:pt x="410" y="1106"/>
                    <a:pt x="571" y="1106"/>
                  </a:cubicBezTo>
                  <a:cubicBezTo>
                    <a:pt x="911" y="1106"/>
                    <a:pt x="1252" y="1008"/>
                    <a:pt x="1450" y="735"/>
                  </a:cubicBezTo>
                  <a:cubicBezTo>
                    <a:pt x="1584" y="533"/>
                    <a:pt x="1652" y="309"/>
                    <a:pt x="1629" y="85"/>
                  </a:cubicBezTo>
                  <a:cubicBezTo>
                    <a:pt x="1618" y="29"/>
                    <a:pt x="1573" y="1"/>
                    <a:pt x="1528"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37" name="Google Shape;2037;p97"/>
            <p:cNvSpPr/>
            <p:nvPr/>
          </p:nvSpPr>
          <p:spPr>
            <a:xfrm>
              <a:off x="4738200" y="1441200"/>
              <a:ext cx="36600" cy="66400"/>
            </a:xfrm>
            <a:custGeom>
              <a:avLst/>
              <a:gdLst/>
              <a:ahLst/>
              <a:cxnLst/>
              <a:rect l="l" t="t" r="r" b="b"/>
              <a:pathLst>
                <a:path w="1464" h="2656" extrusionOk="0">
                  <a:moveTo>
                    <a:pt x="150" y="0"/>
                  </a:moveTo>
                  <a:cubicBezTo>
                    <a:pt x="71" y="0"/>
                    <a:pt x="0" y="80"/>
                    <a:pt x="64" y="159"/>
                  </a:cubicBezTo>
                  <a:lnTo>
                    <a:pt x="64" y="136"/>
                  </a:lnTo>
                  <a:cubicBezTo>
                    <a:pt x="176" y="338"/>
                    <a:pt x="265" y="540"/>
                    <a:pt x="332" y="741"/>
                  </a:cubicBezTo>
                  <a:cubicBezTo>
                    <a:pt x="489" y="1257"/>
                    <a:pt x="534" y="1817"/>
                    <a:pt x="444" y="2355"/>
                  </a:cubicBezTo>
                  <a:cubicBezTo>
                    <a:pt x="444" y="2399"/>
                    <a:pt x="444" y="2444"/>
                    <a:pt x="467" y="2467"/>
                  </a:cubicBezTo>
                  <a:cubicBezTo>
                    <a:pt x="619" y="2591"/>
                    <a:pt x="813" y="2655"/>
                    <a:pt x="1008" y="2655"/>
                  </a:cubicBezTo>
                  <a:cubicBezTo>
                    <a:pt x="1129" y="2655"/>
                    <a:pt x="1251" y="2630"/>
                    <a:pt x="1363" y="2579"/>
                  </a:cubicBezTo>
                  <a:cubicBezTo>
                    <a:pt x="1464" y="2538"/>
                    <a:pt x="1438" y="2370"/>
                    <a:pt x="1333" y="2370"/>
                  </a:cubicBezTo>
                  <a:cubicBezTo>
                    <a:pt x="1321" y="2370"/>
                    <a:pt x="1309" y="2372"/>
                    <a:pt x="1296" y="2377"/>
                  </a:cubicBezTo>
                  <a:cubicBezTo>
                    <a:pt x="1205" y="2416"/>
                    <a:pt x="1106" y="2440"/>
                    <a:pt x="1008" y="2440"/>
                  </a:cubicBezTo>
                  <a:cubicBezTo>
                    <a:pt x="938" y="2440"/>
                    <a:pt x="869" y="2427"/>
                    <a:pt x="803" y="2399"/>
                  </a:cubicBezTo>
                  <a:cubicBezTo>
                    <a:pt x="758" y="2377"/>
                    <a:pt x="713" y="2377"/>
                    <a:pt x="668" y="2332"/>
                  </a:cubicBezTo>
                  <a:cubicBezTo>
                    <a:pt x="668" y="2332"/>
                    <a:pt x="666" y="2331"/>
                    <a:pt x="663" y="2329"/>
                  </a:cubicBezTo>
                  <a:lnTo>
                    <a:pt x="663" y="2329"/>
                  </a:lnTo>
                  <a:cubicBezTo>
                    <a:pt x="753" y="1798"/>
                    <a:pt x="703" y="1250"/>
                    <a:pt x="534" y="741"/>
                  </a:cubicBezTo>
                  <a:cubicBezTo>
                    <a:pt x="467" y="495"/>
                    <a:pt x="377" y="271"/>
                    <a:pt x="243" y="47"/>
                  </a:cubicBezTo>
                  <a:cubicBezTo>
                    <a:pt x="217" y="14"/>
                    <a:pt x="183" y="0"/>
                    <a:pt x="150"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38" name="Google Shape;2038;p97"/>
            <p:cNvSpPr/>
            <p:nvPr/>
          </p:nvSpPr>
          <p:spPr>
            <a:xfrm>
              <a:off x="4551025" y="1174350"/>
              <a:ext cx="292500" cy="444475"/>
            </a:xfrm>
            <a:custGeom>
              <a:avLst/>
              <a:gdLst/>
              <a:ahLst/>
              <a:cxnLst/>
              <a:rect l="l" t="t" r="r" b="b"/>
              <a:pathLst>
                <a:path w="11700" h="17779" extrusionOk="0">
                  <a:moveTo>
                    <a:pt x="8319" y="1"/>
                  </a:moveTo>
                  <a:cubicBezTo>
                    <a:pt x="7072" y="1"/>
                    <a:pt x="5501" y="603"/>
                    <a:pt x="3921" y="2028"/>
                  </a:cubicBezTo>
                  <a:cubicBezTo>
                    <a:pt x="2599" y="3215"/>
                    <a:pt x="560" y="6643"/>
                    <a:pt x="336" y="8413"/>
                  </a:cubicBezTo>
                  <a:cubicBezTo>
                    <a:pt x="0" y="11012"/>
                    <a:pt x="1569" y="15426"/>
                    <a:pt x="4190" y="16389"/>
                  </a:cubicBezTo>
                  <a:cubicBezTo>
                    <a:pt x="4974" y="16703"/>
                    <a:pt x="5870" y="17017"/>
                    <a:pt x="6229" y="17778"/>
                  </a:cubicBezTo>
                  <a:cubicBezTo>
                    <a:pt x="6632" y="16837"/>
                    <a:pt x="6475" y="15784"/>
                    <a:pt x="5870" y="14978"/>
                  </a:cubicBezTo>
                  <a:cubicBezTo>
                    <a:pt x="4391" y="13118"/>
                    <a:pt x="3988" y="11550"/>
                    <a:pt x="6744" y="8212"/>
                  </a:cubicBezTo>
                  <a:cubicBezTo>
                    <a:pt x="7483" y="7315"/>
                    <a:pt x="9612" y="5366"/>
                    <a:pt x="10217" y="4358"/>
                  </a:cubicBezTo>
                  <a:cubicBezTo>
                    <a:pt x="11700" y="1848"/>
                    <a:pt x="10505" y="1"/>
                    <a:pt x="8319"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39" name="Google Shape;2039;p97"/>
            <p:cNvSpPr/>
            <p:nvPr/>
          </p:nvSpPr>
          <p:spPr>
            <a:xfrm>
              <a:off x="4763525" y="1183500"/>
              <a:ext cx="207050" cy="189150"/>
            </a:xfrm>
            <a:custGeom>
              <a:avLst/>
              <a:gdLst/>
              <a:ahLst/>
              <a:cxnLst/>
              <a:rect l="l" t="t" r="r" b="b"/>
              <a:pathLst>
                <a:path w="8282" h="7566" extrusionOk="0">
                  <a:moveTo>
                    <a:pt x="2910" y="1"/>
                  </a:moveTo>
                  <a:cubicBezTo>
                    <a:pt x="2518" y="1"/>
                    <a:pt x="2130" y="70"/>
                    <a:pt x="1761" y="228"/>
                  </a:cubicBezTo>
                  <a:cubicBezTo>
                    <a:pt x="704" y="659"/>
                    <a:pt x="1" y="1963"/>
                    <a:pt x="430" y="2999"/>
                  </a:cubicBezTo>
                  <a:lnTo>
                    <a:pt x="430" y="2999"/>
                  </a:lnTo>
                  <a:lnTo>
                    <a:pt x="350" y="2827"/>
                  </a:lnTo>
                  <a:lnTo>
                    <a:pt x="440" y="3163"/>
                  </a:lnTo>
                  <a:cubicBezTo>
                    <a:pt x="1672" y="4754"/>
                    <a:pt x="3218" y="6076"/>
                    <a:pt x="4988" y="7039"/>
                  </a:cubicBezTo>
                  <a:cubicBezTo>
                    <a:pt x="5494" y="7322"/>
                    <a:pt x="6089" y="7565"/>
                    <a:pt x="6642" y="7565"/>
                  </a:cubicBezTo>
                  <a:cubicBezTo>
                    <a:pt x="6921" y="7565"/>
                    <a:pt x="7189" y="7503"/>
                    <a:pt x="7430" y="7353"/>
                  </a:cubicBezTo>
                  <a:cubicBezTo>
                    <a:pt x="8169" y="6882"/>
                    <a:pt x="8281" y="5919"/>
                    <a:pt x="8124" y="5090"/>
                  </a:cubicBezTo>
                  <a:cubicBezTo>
                    <a:pt x="7833" y="3253"/>
                    <a:pt x="6758" y="1639"/>
                    <a:pt x="5167" y="676"/>
                  </a:cubicBezTo>
                  <a:cubicBezTo>
                    <a:pt x="4482" y="274"/>
                    <a:pt x="3688" y="1"/>
                    <a:pt x="2910"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40" name="Google Shape;2040;p97"/>
            <p:cNvSpPr/>
            <p:nvPr/>
          </p:nvSpPr>
          <p:spPr>
            <a:xfrm>
              <a:off x="4901650" y="1308775"/>
              <a:ext cx="100275" cy="134725"/>
            </a:xfrm>
            <a:custGeom>
              <a:avLst/>
              <a:gdLst/>
              <a:ahLst/>
              <a:cxnLst/>
              <a:rect l="l" t="t" r="r" b="b"/>
              <a:pathLst>
                <a:path w="4011" h="5389" extrusionOk="0">
                  <a:moveTo>
                    <a:pt x="1805" y="0"/>
                  </a:moveTo>
                  <a:cubicBezTo>
                    <a:pt x="1518" y="0"/>
                    <a:pt x="1229" y="92"/>
                    <a:pt x="986" y="280"/>
                  </a:cubicBezTo>
                  <a:cubicBezTo>
                    <a:pt x="0" y="1087"/>
                    <a:pt x="1614" y="4739"/>
                    <a:pt x="2084" y="5389"/>
                  </a:cubicBezTo>
                  <a:cubicBezTo>
                    <a:pt x="2891" y="4022"/>
                    <a:pt x="4011" y="2140"/>
                    <a:pt x="2913" y="594"/>
                  </a:cubicBezTo>
                  <a:cubicBezTo>
                    <a:pt x="2658" y="205"/>
                    <a:pt x="2234" y="0"/>
                    <a:pt x="1805"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41" name="Google Shape;2041;p97"/>
            <p:cNvSpPr/>
            <p:nvPr/>
          </p:nvSpPr>
          <p:spPr>
            <a:xfrm>
              <a:off x="4933025" y="1321025"/>
              <a:ext cx="39825" cy="51125"/>
            </a:xfrm>
            <a:custGeom>
              <a:avLst/>
              <a:gdLst/>
              <a:ahLst/>
              <a:cxnLst/>
              <a:rect l="l" t="t" r="r" b="b"/>
              <a:pathLst>
                <a:path w="1593" h="2045" extrusionOk="0">
                  <a:moveTo>
                    <a:pt x="705" y="1"/>
                  </a:moveTo>
                  <a:cubicBezTo>
                    <a:pt x="634" y="1"/>
                    <a:pt x="563" y="12"/>
                    <a:pt x="493" y="37"/>
                  </a:cubicBezTo>
                  <a:cubicBezTo>
                    <a:pt x="135" y="194"/>
                    <a:pt x="45" y="552"/>
                    <a:pt x="23" y="888"/>
                  </a:cubicBezTo>
                  <a:cubicBezTo>
                    <a:pt x="0" y="1247"/>
                    <a:pt x="45" y="1628"/>
                    <a:pt x="135" y="1964"/>
                  </a:cubicBezTo>
                  <a:cubicBezTo>
                    <a:pt x="144" y="2020"/>
                    <a:pt x="185" y="2045"/>
                    <a:pt x="227" y="2045"/>
                  </a:cubicBezTo>
                  <a:cubicBezTo>
                    <a:pt x="287" y="2045"/>
                    <a:pt x="349" y="1997"/>
                    <a:pt x="336" y="1919"/>
                  </a:cubicBezTo>
                  <a:cubicBezTo>
                    <a:pt x="269" y="1628"/>
                    <a:pt x="224" y="1336"/>
                    <a:pt x="224" y="1023"/>
                  </a:cubicBezTo>
                  <a:cubicBezTo>
                    <a:pt x="224" y="843"/>
                    <a:pt x="247" y="664"/>
                    <a:pt x="314" y="507"/>
                  </a:cubicBezTo>
                  <a:cubicBezTo>
                    <a:pt x="359" y="395"/>
                    <a:pt x="426" y="306"/>
                    <a:pt x="538" y="261"/>
                  </a:cubicBezTo>
                  <a:cubicBezTo>
                    <a:pt x="583" y="238"/>
                    <a:pt x="605" y="216"/>
                    <a:pt x="650" y="216"/>
                  </a:cubicBezTo>
                  <a:lnTo>
                    <a:pt x="829" y="216"/>
                  </a:lnTo>
                  <a:cubicBezTo>
                    <a:pt x="1031" y="261"/>
                    <a:pt x="1232" y="395"/>
                    <a:pt x="1389" y="552"/>
                  </a:cubicBezTo>
                  <a:cubicBezTo>
                    <a:pt x="1410" y="573"/>
                    <a:pt x="1433" y="581"/>
                    <a:pt x="1455" y="581"/>
                  </a:cubicBezTo>
                  <a:cubicBezTo>
                    <a:pt x="1529" y="581"/>
                    <a:pt x="1593" y="482"/>
                    <a:pt x="1524" y="395"/>
                  </a:cubicBezTo>
                  <a:lnTo>
                    <a:pt x="1524" y="395"/>
                  </a:lnTo>
                  <a:lnTo>
                    <a:pt x="1524" y="418"/>
                  </a:lnTo>
                  <a:cubicBezTo>
                    <a:pt x="1323" y="217"/>
                    <a:pt x="1017" y="1"/>
                    <a:pt x="705"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42" name="Google Shape;2042;p97"/>
            <p:cNvSpPr/>
            <p:nvPr/>
          </p:nvSpPr>
          <p:spPr>
            <a:xfrm>
              <a:off x="4935050" y="1329975"/>
              <a:ext cx="30475" cy="31975"/>
            </a:xfrm>
            <a:custGeom>
              <a:avLst/>
              <a:gdLst/>
              <a:ahLst/>
              <a:cxnLst/>
              <a:rect l="l" t="t" r="r" b="b"/>
              <a:pathLst>
                <a:path w="1219" h="1279" extrusionOk="0">
                  <a:moveTo>
                    <a:pt x="139" y="0"/>
                  </a:moveTo>
                  <a:cubicBezTo>
                    <a:pt x="53" y="0"/>
                    <a:pt x="0" y="137"/>
                    <a:pt x="76" y="194"/>
                  </a:cubicBezTo>
                  <a:lnTo>
                    <a:pt x="98" y="194"/>
                  </a:lnTo>
                  <a:lnTo>
                    <a:pt x="143" y="239"/>
                  </a:lnTo>
                  <a:cubicBezTo>
                    <a:pt x="188" y="261"/>
                    <a:pt x="210" y="284"/>
                    <a:pt x="233" y="306"/>
                  </a:cubicBezTo>
                  <a:lnTo>
                    <a:pt x="255" y="329"/>
                  </a:lnTo>
                  <a:cubicBezTo>
                    <a:pt x="255" y="329"/>
                    <a:pt x="275" y="339"/>
                    <a:pt x="282" y="339"/>
                  </a:cubicBezTo>
                  <a:cubicBezTo>
                    <a:pt x="285" y="339"/>
                    <a:pt x="285" y="336"/>
                    <a:pt x="278" y="329"/>
                  </a:cubicBezTo>
                  <a:lnTo>
                    <a:pt x="278" y="329"/>
                  </a:lnTo>
                  <a:lnTo>
                    <a:pt x="300" y="351"/>
                  </a:lnTo>
                  <a:cubicBezTo>
                    <a:pt x="479" y="485"/>
                    <a:pt x="636" y="642"/>
                    <a:pt x="770" y="821"/>
                  </a:cubicBezTo>
                  <a:cubicBezTo>
                    <a:pt x="860" y="934"/>
                    <a:pt x="927" y="1068"/>
                    <a:pt x="995" y="1225"/>
                  </a:cubicBezTo>
                  <a:cubicBezTo>
                    <a:pt x="1027" y="1258"/>
                    <a:pt x="1060" y="1278"/>
                    <a:pt x="1102" y="1278"/>
                  </a:cubicBezTo>
                  <a:cubicBezTo>
                    <a:pt x="1117" y="1278"/>
                    <a:pt x="1133" y="1276"/>
                    <a:pt x="1151" y="1270"/>
                  </a:cubicBezTo>
                  <a:cubicBezTo>
                    <a:pt x="1196" y="1225"/>
                    <a:pt x="1219" y="1158"/>
                    <a:pt x="1174" y="1113"/>
                  </a:cubicBezTo>
                  <a:cubicBezTo>
                    <a:pt x="995" y="687"/>
                    <a:pt x="681" y="329"/>
                    <a:pt x="278" y="60"/>
                  </a:cubicBezTo>
                  <a:lnTo>
                    <a:pt x="188" y="15"/>
                  </a:lnTo>
                  <a:cubicBezTo>
                    <a:pt x="171" y="5"/>
                    <a:pt x="154" y="0"/>
                    <a:pt x="139"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43" name="Google Shape;2043;p97"/>
            <p:cNvSpPr/>
            <p:nvPr/>
          </p:nvSpPr>
          <p:spPr>
            <a:xfrm>
              <a:off x="4561100" y="1272650"/>
              <a:ext cx="77325" cy="99850"/>
            </a:xfrm>
            <a:custGeom>
              <a:avLst/>
              <a:gdLst/>
              <a:ahLst/>
              <a:cxnLst/>
              <a:rect l="l" t="t" r="r" b="b"/>
              <a:pathLst>
                <a:path w="3093" h="3994" extrusionOk="0">
                  <a:moveTo>
                    <a:pt x="314" y="0"/>
                  </a:moveTo>
                  <a:cubicBezTo>
                    <a:pt x="0" y="1120"/>
                    <a:pt x="247" y="2308"/>
                    <a:pt x="964" y="3227"/>
                  </a:cubicBezTo>
                  <a:cubicBezTo>
                    <a:pt x="1200" y="3541"/>
                    <a:pt x="1591" y="3994"/>
                    <a:pt x="2032" y="3994"/>
                  </a:cubicBezTo>
                  <a:cubicBezTo>
                    <a:pt x="2093" y="3994"/>
                    <a:pt x="2156" y="3985"/>
                    <a:pt x="2219" y="3966"/>
                  </a:cubicBezTo>
                  <a:cubicBezTo>
                    <a:pt x="2667" y="3831"/>
                    <a:pt x="3092" y="2958"/>
                    <a:pt x="2935" y="2532"/>
                  </a:cubicBezTo>
                  <a:cubicBezTo>
                    <a:pt x="2846" y="2286"/>
                    <a:pt x="2532" y="2173"/>
                    <a:pt x="2286" y="2061"/>
                  </a:cubicBezTo>
                  <a:cubicBezTo>
                    <a:pt x="1345" y="1703"/>
                    <a:pt x="650" y="941"/>
                    <a:pt x="314"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044" name="Google Shape;2044;p97"/>
            <p:cNvSpPr/>
            <p:nvPr/>
          </p:nvSpPr>
          <p:spPr>
            <a:xfrm>
              <a:off x="4708975" y="1184700"/>
              <a:ext cx="86275" cy="111750"/>
            </a:xfrm>
            <a:custGeom>
              <a:avLst/>
              <a:gdLst/>
              <a:ahLst/>
              <a:cxnLst/>
              <a:rect l="l" t="t" r="r" b="b"/>
              <a:pathLst>
                <a:path w="3451" h="4470" extrusionOk="0">
                  <a:moveTo>
                    <a:pt x="359" y="1"/>
                  </a:moveTo>
                  <a:lnTo>
                    <a:pt x="359" y="1"/>
                  </a:lnTo>
                  <a:cubicBezTo>
                    <a:pt x="0" y="1233"/>
                    <a:pt x="269" y="2577"/>
                    <a:pt x="1076" y="3608"/>
                  </a:cubicBezTo>
                  <a:cubicBezTo>
                    <a:pt x="1350" y="3961"/>
                    <a:pt x="1780" y="4469"/>
                    <a:pt x="2259" y="4469"/>
                  </a:cubicBezTo>
                  <a:cubicBezTo>
                    <a:pt x="2327" y="4469"/>
                    <a:pt x="2395" y="4459"/>
                    <a:pt x="2465" y="4437"/>
                  </a:cubicBezTo>
                  <a:cubicBezTo>
                    <a:pt x="2980" y="4302"/>
                    <a:pt x="3451" y="3317"/>
                    <a:pt x="3271" y="2824"/>
                  </a:cubicBezTo>
                  <a:cubicBezTo>
                    <a:pt x="3182" y="2532"/>
                    <a:pt x="2823" y="2420"/>
                    <a:pt x="2532" y="2308"/>
                  </a:cubicBezTo>
                  <a:cubicBezTo>
                    <a:pt x="1501" y="1883"/>
                    <a:pt x="717" y="1054"/>
                    <a:pt x="359"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045" name="Google Shape;2045;p97"/>
            <p:cNvSpPr/>
            <p:nvPr/>
          </p:nvSpPr>
          <p:spPr>
            <a:xfrm>
              <a:off x="4133175" y="1080525"/>
              <a:ext cx="379225" cy="320350"/>
            </a:xfrm>
            <a:custGeom>
              <a:avLst/>
              <a:gdLst/>
              <a:ahLst/>
              <a:cxnLst/>
              <a:rect l="l" t="t" r="r" b="b"/>
              <a:pathLst>
                <a:path w="15169" h="12814" extrusionOk="0">
                  <a:moveTo>
                    <a:pt x="6834" y="0"/>
                  </a:moveTo>
                  <a:cubicBezTo>
                    <a:pt x="3204" y="0"/>
                    <a:pt x="0" y="1502"/>
                    <a:pt x="0" y="5893"/>
                  </a:cubicBezTo>
                  <a:cubicBezTo>
                    <a:pt x="0" y="10284"/>
                    <a:pt x="3204" y="11785"/>
                    <a:pt x="6834" y="11785"/>
                  </a:cubicBezTo>
                  <a:cubicBezTo>
                    <a:pt x="6891" y="11786"/>
                    <a:pt x="6948" y="11787"/>
                    <a:pt x="7005" y="11787"/>
                  </a:cubicBezTo>
                  <a:cubicBezTo>
                    <a:pt x="8202" y="11787"/>
                    <a:pt x="9396" y="11562"/>
                    <a:pt x="10508" y="11113"/>
                  </a:cubicBezTo>
                  <a:cubicBezTo>
                    <a:pt x="10522" y="11107"/>
                    <a:pt x="10540" y="11105"/>
                    <a:pt x="10562" y="11105"/>
                  </a:cubicBezTo>
                  <a:cubicBezTo>
                    <a:pt x="11113" y="11105"/>
                    <a:pt x="14127" y="12814"/>
                    <a:pt x="14746" y="12814"/>
                  </a:cubicBezTo>
                  <a:cubicBezTo>
                    <a:pt x="14784" y="12814"/>
                    <a:pt x="14813" y="12807"/>
                    <a:pt x="14832" y="12793"/>
                  </a:cubicBezTo>
                  <a:cubicBezTo>
                    <a:pt x="15168" y="12569"/>
                    <a:pt x="12256" y="9948"/>
                    <a:pt x="12525" y="9612"/>
                  </a:cubicBezTo>
                  <a:cubicBezTo>
                    <a:pt x="13242" y="8716"/>
                    <a:pt x="13667" y="7506"/>
                    <a:pt x="13667" y="5893"/>
                  </a:cubicBezTo>
                  <a:cubicBezTo>
                    <a:pt x="13667" y="1502"/>
                    <a:pt x="10463" y="0"/>
                    <a:pt x="6834"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46" name="Google Shape;2046;p97"/>
            <p:cNvSpPr/>
            <p:nvPr/>
          </p:nvSpPr>
          <p:spPr>
            <a:xfrm>
              <a:off x="1975625" y="1464975"/>
              <a:ext cx="491800" cy="636150"/>
            </a:xfrm>
            <a:custGeom>
              <a:avLst/>
              <a:gdLst/>
              <a:ahLst/>
              <a:cxnLst/>
              <a:rect l="l" t="t" r="r" b="b"/>
              <a:pathLst>
                <a:path w="19672" h="25446" extrusionOk="0">
                  <a:moveTo>
                    <a:pt x="14703" y="1"/>
                  </a:moveTo>
                  <a:cubicBezTo>
                    <a:pt x="14517" y="1"/>
                    <a:pt x="14336" y="13"/>
                    <a:pt x="14160" y="37"/>
                  </a:cubicBezTo>
                  <a:cubicBezTo>
                    <a:pt x="12569" y="283"/>
                    <a:pt x="11538" y="1672"/>
                    <a:pt x="10754" y="2949"/>
                  </a:cubicBezTo>
                  <a:cubicBezTo>
                    <a:pt x="9970" y="4159"/>
                    <a:pt x="9186" y="5504"/>
                    <a:pt x="7864" y="6086"/>
                  </a:cubicBezTo>
                  <a:cubicBezTo>
                    <a:pt x="2375" y="8483"/>
                    <a:pt x="6139" y="10253"/>
                    <a:pt x="2913" y="14309"/>
                  </a:cubicBezTo>
                  <a:cubicBezTo>
                    <a:pt x="2241" y="15138"/>
                    <a:pt x="1479" y="15899"/>
                    <a:pt x="1008" y="16840"/>
                  </a:cubicBezTo>
                  <a:cubicBezTo>
                    <a:pt x="0" y="18812"/>
                    <a:pt x="538" y="21366"/>
                    <a:pt x="2039" y="23002"/>
                  </a:cubicBezTo>
                  <a:cubicBezTo>
                    <a:pt x="3518" y="24637"/>
                    <a:pt x="5803" y="25444"/>
                    <a:pt x="8021" y="25444"/>
                  </a:cubicBezTo>
                  <a:cubicBezTo>
                    <a:pt x="8077" y="25445"/>
                    <a:pt x="8133" y="25446"/>
                    <a:pt x="8189" y="25446"/>
                  </a:cubicBezTo>
                  <a:cubicBezTo>
                    <a:pt x="9026" y="25446"/>
                    <a:pt x="9844" y="25288"/>
                    <a:pt x="10642" y="24973"/>
                  </a:cubicBezTo>
                  <a:cubicBezTo>
                    <a:pt x="11763" y="24458"/>
                    <a:pt x="12659" y="23517"/>
                    <a:pt x="13353" y="22509"/>
                  </a:cubicBezTo>
                  <a:cubicBezTo>
                    <a:pt x="14608" y="20694"/>
                    <a:pt x="15370" y="18341"/>
                    <a:pt x="14698" y="16258"/>
                  </a:cubicBezTo>
                  <a:cubicBezTo>
                    <a:pt x="14429" y="15474"/>
                    <a:pt x="13981" y="14712"/>
                    <a:pt x="13981" y="13905"/>
                  </a:cubicBezTo>
                  <a:cubicBezTo>
                    <a:pt x="13981" y="13076"/>
                    <a:pt x="14473" y="12270"/>
                    <a:pt x="15056" y="11665"/>
                  </a:cubicBezTo>
                  <a:cubicBezTo>
                    <a:pt x="15639" y="11037"/>
                    <a:pt x="16355" y="10567"/>
                    <a:pt x="16960" y="9984"/>
                  </a:cubicBezTo>
                  <a:cubicBezTo>
                    <a:pt x="18708" y="8304"/>
                    <a:pt x="19671" y="5504"/>
                    <a:pt x="19201" y="3084"/>
                  </a:cubicBezTo>
                  <a:cubicBezTo>
                    <a:pt x="18834" y="1208"/>
                    <a:pt x="16575" y="1"/>
                    <a:pt x="14703"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47" name="Google Shape;2047;p97"/>
            <p:cNvSpPr/>
            <p:nvPr/>
          </p:nvSpPr>
          <p:spPr>
            <a:xfrm>
              <a:off x="1598100" y="1678175"/>
              <a:ext cx="697375" cy="777650"/>
            </a:xfrm>
            <a:custGeom>
              <a:avLst/>
              <a:gdLst/>
              <a:ahLst/>
              <a:cxnLst/>
              <a:rect l="l" t="t" r="r" b="b"/>
              <a:pathLst>
                <a:path w="27895" h="31106" extrusionOk="0">
                  <a:moveTo>
                    <a:pt x="9186" y="0"/>
                  </a:moveTo>
                  <a:cubicBezTo>
                    <a:pt x="9500" y="1120"/>
                    <a:pt x="10396" y="2039"/>
                    <a:pt x="11427" y="2599"/>
                  </a:cubicBezTo>
                  <a:cubicBezTo>
                    <a:pt x="12279" y="3073"/>
                    <a:pt x="13244" y="3354"/>
                    <a:pt x="14212" y="3592"/>
                  </a:cubicBezTo>
                  <a:lnTo>
                    <a:pt x="14212" y="3592"/>
                  </a:lnTo>
                  <a:cubicBezTo>
                    <a:pt x="13376" y="3412"/>
                    <a:pt x="12542" y="3325"/>
                    <a:pt x="11722" y="3325"/>
                  </a:cubicBezTo>
                  <a:cubicBezTo>
                    <a:pt x="5802" y="3325"/>
                    <a:pt x="582" y="7835"/>
                    <a:pt x="45" y="14070"/>
                  </a:cubicBezTo>
                  <a:cubicBezTo>
                    <a:pt x="1" y="14608"/>
                    <a:pt x="157" y="15347"/>
                    <a:pt x="695" y="15347"/>
                  </a:cubicBezTo>
                  <a:cubicBezTo>
                    <a:pt x="1009" y="15347"/>
                    <a:pt x="1233" y="15101"/>
                    <a:pt x="1434" y="14877"/>
                  </a:cubicBezTo>
                  <a:cubicBezTo>
                    <a:pt x="3496" y="12502"/>
                    <a:pt x="6229" y="10844"/>
                    <a:pt x="9276" y="10082"/>
                  </a:cubicBezTo>
                  <a:lnTo>
                    <a:pt x="9276" y="10082"/>
                  </a:lnTo>
                  <a:cubicBezTo>
                    <a:pt x="6027" y="12995"/>
                    <a:pt x="5019" y="17767"/>
                    <a:pt x="5490" y="22091"/>
                  </a:cubicBezTo>
                  <a:cubicBezTo>
                    <a:pt x="5863" y="25470"/>
                    <a:pt x="9137" y="31105"/>
                    <a:pt x="10177" y="31105"/>
                  </a:cubicBezTo>
                  <a:cubicBezTo>
                    <a:pt x="10199" y="31105"/>
                    <a:pt x="10219" y="31103"/>
                    <a:pt x="10239" y="31098"/>
                  </a:cubicBezTo>
                  <a:cubicBezTo>
                    <a:pt x="13242" y="30403"/>
                    <a:pt x="11292" y="26102"/>
                    <a:pt x="13085" y="23615"/>
                  </a:cubicBezTo>
                  <a:lnTo>
                    <a:pt x="13085" y="23615"/>
                  </a:lnTo>
                  <a:cubicBezTo>
                    <a:pt x="12928" y="25541"/>
                    <a:pt x="13645" y="27446"/>
                    <a:pt x="15079" y="28768"/>
                  </a:cubicBezTo>
                  <a:cubicBezTo>
                    <a:pt x="15191" y="28902"/>
                    <a:pt x="15392" y="28992"/>
                    <a:pt x="15572" y="28992"/>
                  </a:cubicBezTo>
                  <a:cubicBezTo>
                    <a:pt x="15751" y="28947"/>
                    <a:pt x="15863" y="28768"/>
                    <a:pt x="15953" y="28588"/>
                  </a:cubicBezTo>
                  <a:cubicBezTo>
                    <a:pt x="17319" y="25989"/>
                    <a:pt x="19022" y="23570"/>
                    <a:pt x="21016" y="21419"/>
                  </a:cubicBezTo>
                  <a:cubicBezTo>
                    <a:pt x="21621" y="20747"/>
                    <a:pt x="22338" y="20075"/>
                    <a:pt x="23212" y="20052"/>
                  </a:cubicBezTo>
                  <a:cubicBezTo>
                    <a:pt x="23244" y="20051"/>
                    <a:pt x="23277" y="20050"/>
                    <a:pt x="23309" y="20050"/>
                  </a:cubicBezTo>
                  <a:cubicBezTo>
                    <a:pt x="24537" y="20050"/>
                    <a:pt x="25461" y="21271"/>
                    <a:pt x="26662" y="21598"/>
                  </a:cubicBezTo>
                  <a:cubicBezTo>
                    <a:pt x="27020" y="20904"/>
                    <a:pt x="27894" y="19358"/>
                    <a:pt x="27894" y="19358"/>
                  </a:cubicBezTo>
                  <a:cubicBezTo>
                    <a:pt x="24466" y="14249"/>
                    <a:pt x="21867" y="8648"/>
                    <a:pt x="20142" y="2756"/>
                  </a:cubicBezTo>
                  <a:cubicBezTo>
                    <a:pt x="19941" y="2061"/>
                    <a:pt x="19716" y="1300"/>
                    <a:pt x="19112" y="919"/>
                  </a:cubicBezTo>
                  <a:cubicBezTo>
                    <a:pt x="18708" y="695"/>
                    <a:pt x="18283" y="560"/>
                    <a:pt x="17835" y="538"/>
                  </a:cubicBezTo>
                  <a:cubicBezTo>
                    <a:pt x="16826" y="426"/>
                    <a:pt x="15818" y="381"/>
                    <a:pt x="14810" y="314"/>
                  </a:cubicBezTo>
                  <a:lnTo>
                    <a:pt x="9186" y="0"/>
                  </a:ln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2048" name="Google Shape;2048;p97"/>
            <p:cNvSpPr/>
            <p:nvPr/>
          </p:nvSpPr>
          <p:spPr>
            <a:xfrm>
              <a:off x="1806450" y="2019225"/>
              <a:ext cx="169200" cy="170525"/>
            </a:xfrm>
            <a:custGeom>
              <a:avLst/>
              <a:gdLst/>
              <a:ahLst/>
              <a:cxnLst/>
              <a:rect l="l" t="t" r="r" b="b"/>
              <a:pathLst>
                <a:path w="6768" h="6821" extrusionOk="0">
                  <a:moveTo>
                    <a:pt x="1787" y="1"/>
                  </a:moveTo>
                  <a:cubicBezTo>
                    <a:pt x="1755" y="1"/>
                    <a:pt x="1723" y="15"/>
                    <a:pt x="1704" y="47"/>
                  </a:cubicBezTo>
                  <a:lnTo>
                    <a:pt x="1726" y="47"/>
                  </a:lnTo>
                  <a:cubicBezTo>
                    <a:pt x="1256" y="720"/>
                    <a:pt x="852" y="1459"/>
                    <a:pt x="561" y="2221"/>
                  </a:cubicBezTo>
                  <a:cubicBezTo>
                    <a:pt x="337" y="2826"/>
                    <a:pt x="1" y="3632"/>
                    <a:pt x="158" y="4259"/>
                  </a:cubicBezTo>
                  <a:cubicBezTo>
                    <a:pt x="258" y="4678"/>
                    <a:pt x="583" y="4896"/>
                    <a:pt x="956" y="4896"/>
                  </a:cubicBezTo>
                  <a:cubicBezTo>
                    <a:pt x="1082" y="4896"/>
                    <a:pt x="1215" y="4871"/>
                    <a:pt x="1345" y="4820"/>
                  </a:cubicBezTo>
                  <a:cubicBezTo>
                    <a:pt x="1985" y="4600"/>
                    <a:pt x="2303" y="3952"/>
                    <a:pt x="2873" y="3656"/>
                  </a:cubicBezTo>
                  <a:lnTo>
                    <a:pt x="2873" y="3656"/>
                  </a:lnTo>
                  <a:cubicBezTo>
                    <a:pt x="2612" y="4362"/>
                    <a:pt x="2382" y="5144"/>
                    <a:pt x="2645" y="5873"/>
                  </a:cubicBezTo>
                  <a:cubicBezTo>
                    <a:pt x="2811" y="6433"/>
                    <a:pt x="3343" y="6821"/>
                    <a:pt x="3919" y="6821"/>
                  </a:cubicBezTo>
                  <a:cubicBezTo>
                    <a:pt x="3965" y="6821"/>
                    <a:pt x="4010" y="6818"/>
                    <a:pt x="4056" y="6814"/>
                  </a:cubicBezTo>
                  <a:cubicBezTo>
                    <a:pt x="4303" y="6791"/>
                    <a:pt x="4549" y="6657"/>
                    <a:pt x="4728" y="6455"/>
                  </a:cubicBezTo>
                  <a:cubicBezTo>
                    <a:pt x="4840" y="6343"/>
                    <a:pt x="4885" y="6119"/>
                    <a:pt x="5020" y="6029"/>
                  </a:cubicBezTo>
                  <a:cubicBezTo>
                    <a:pt x="5076" y="5983"/>
                    <a:pt x="5127" y="5964"/>
                    <a:pt x="5173" y="5964"/>
                  </a:cubicBezTo>
                  <a:cubicBezTo>
                    <a:pt x="5328" y="5964"/>
                    <a:pt x="5431" y="6178"/>
                    <a:pt x="5535" y="6298"/>
                  </a:cubicBezTo>
                  <a:cubicBezTo>
                    <a:pt x="5687" y="6465"/>
                    <a:pt x="5877" y="6540"/>
                    <a:pt x="6063" y="6540"/>
                  </a:cubicBezTo>
                  <a:cubicBezTo>
                    <a:pt x="6425" y="6540"/>
                    <a:pt x="6767" y="6257"/>
                    <a:pt x="6767" y="5828"/>
                  </a:cubicBezTo>
                  <a:cubicBezTo>
                    <a:pt x="6767" y="5761"/>
                    <a:pt x="6717" y="5727"/>
                    <a:pt x="6664" y="5727"/>
                  </a:cubicBezTo>
                  <a:cubicBezTo>
                    <a:pt x="6610" y="5727"/>
                    <a:pt x="6554" y="5761"/>
                    <a:pt x="6543" y="5828"/>
                  </a:cubicBezTo>
                  <a:cubicBezTo>
                    <a:pt x="6564" y="6106"/>
                    <a:pt x="6341" y="6322"/>
                    <a:pt x="6068" y="6322"/>
                  </a:cubicBezTo>
                  <a:cubicBezTo>
                    <a:pt x="6055" y="6322"/>
                    <a:pt x="6041" y="6322"/>
                    <a:pt x="6028" y="6321"/>
                  </a:cubicBezTo>
                  <a:cubicBezTo>
                    <a:pt x="5804" y="6321"/>
                    <a:pt x="5692" y="6141"/>
                    <a:pt x="5557" y="5962"/>
                  </a:cubicBezTo>
                  <a:cubicBezTo>
                    <a:pt x="5490" y="5805"/>
                    <a:pt x="5333" y="5716"/>
                    <a:pt x="5154" y="5716"/>
                  </a:cubicBezTo>
                  <a:cubicBezTo>
                    <a:pt x="4997" y="5738"/>
                    <a:pt x="4885" y="5828"/>
                    <a:pt x="4796" y="5962"/>
                  </a:cubicBezTo>
                  <a:cubicBezTo>
                    <a:pt x="4616" y="6209"/>
                    <a:pt x="4527" y="6477"/>
                    <a:pt x="4168" y="6567"/>
                  </a:cubicBezTo>
                  <a:cubicBezTo>
                    <a:pt x="4070" y="6596"/>
                    <a:pt x="3975" y="6610"/>
                    <a:pt x="3882" y="6610"/>
                  </a:cubicBezTo>
                  <a:cubicBezTo>
                    <a:pt x="3341" y="6610"/>
                    <a:pt x="2913" y="6140"/>
                    <a:pt x="2779" y="5604"/>
                  </a:cubicBezTo>
                  <a:cubicBezTo>
                    <a:pt x="2600" y="4864"/>
                    <a:pt x="2891" y="4147"/>
                    <a:pt x="3160" y="3475"/>
                  </a:cubicBezTo>
                  <a:cubicBezTo>
                    <a:pt x="3180" y="3415"/>
                    <a:pt x="3111" y="3337"/>
                    <a:pt x="3048" y="3337"/>
                  </a:cubicBezTo>
                  <a:cubicBezTo>
                    <a:pt x="3040" y="3337"/>
                    <a:pt x="3033" y="3338"/>
                    <a:pt x="3026" y="3341"/>
                  </a:cubicBezTo>
                  <a:cubicBezTo>
                    <a:pt x="2488" y="3520"/>
                    <a:pt x="2197" y="3946"/>
                    <a:pt x="1793" y="4304"/>
                  </a:cubicBezTo>
                  <a:cubicBezTo>
                    <a:pt x="1547" y="4551"/>
                    <a:pt x="1211" y="4685"/>
                    <a:pt x="875" y="4685"/>
                  </a:cubicBezTo>
                  <a:cubicBezTo>
                    <a:pt x="449" y="4663"/>
                    <a:pt x="315" y="4259"/>
                    <a:pt x="315" y="3901"/>
                  </a:cubicBezTo>
                  <a:cubicBezTo>
                    <a:pt x="382" y="3229"/>
                    <a:pt x="561" y="2601"/>
                    <a:pt x="852" y="2019"/>
                  </a:cubicBezTo>
                  <a:cubicBezTo>
                    <a:pt x="1121" y="1369"/>
                    <a:pt x="1480" y="742"/>
                    <a:pt x="1883" y="159"/>
                  </a:cubicBezTo>
                  <a:cubicBezTo>
                    <a:pt x="1946" y="80"/>
                    <a:pt x="1864" y="1"/>
                    <a:pt x="1787"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49" name="Google Shape;2049;p97"/>
            <p:cNvSpPr/>
            <p:nvPr/>
          </p:nvSpPr>
          <p:spPr>
            <a:xfrm>
              <a:off x="1950975" y="1869075"/>
              <a:ext cx="99850" cy="157100"/>
            </a:xfrm>
            <a:custGeom>
              <a:avLst/>
              <a:gdLst/>
              <a:ahLst/>
              <a:cxnLst/>
              <a:rect l="l" t="t" r="r" b="b"/>
              <a:pathLst>
                <a:path w="3994" h="6284" extrusionOk="0">
                  <a:moveTo>
                    <a:pt x="2522" y="1"/>
                  </a:moveTo>
                  <a:cubicBezTo>
                    <a:pt x="1826" y="1"/>
                    <a:pt x="1137" y="216"/>
                    <a:pt x="560" y="631"/>
                  </a:cubicBezTo>
                  <a:cubicBezTo>
                    <a:pt x="224" y="923"/>
                    <a:pt x="0" y="1326"/>
                    <a:pt x="314" y="1707"/>
                  </a:cubicBezTo>
                  <a:cubicBezTo>
                    <a:pt x="648" y="2134"/>
                    <a:pt x="1198" y="2099"/>
                    <a:pt x="1683" y="2190"/>
                  </a:cubicBezTo>
                  <a:lnTo>
                    <a:pt x="1683" y="2190"/>
                  </a:lnTo>
                  <a:cubicBezTo>
                    <a:pt x="824" y="2643"/>
                    <a:pt x="420" y="3666"/>
                    <a:pt x="785" y="4597"/>
                  </a:cubicBezTo>
                  <a:cubicBezTo>
                    <a:pt x="1188" y="5650"/>
                    <a:pt x="2375" y="6009"/>
                    <a:pt x="3361" y="6277"/>
                  </a:cubicBezTo>
                  <a:cubicBezTo>
                    <a:pt x="3374" y="6282"/>
                    <a:pt x="3387" y="6284"/>
                    <a:pt x="3398" y="6284"/>
                  </a:cubicBezTo>
                  <a:cubicBezTo>
                    <a:pt x="3503" y="6284"/>
                    <a:pt x="3527" y="6116"/>
                    <a:pt x="3406" y="6076"/>
                  </a:cubicBezTo>
                  <a:cubicBezTo>
                    <a:pt x="2577" y="5852"/>
                    <a:pt x="1591" y="5560"/>
                    <a:pt x="1121" y="4776"/>
                  </a:cubicBezTo>
                  <a:cubicBezTo>
                    <a:pt x="538" y="3835"/>
                    <a:pt x="986" y="2603"/>
                    <a:pt x="2039" y="2267"/>
                  </a:cubicBezTo>
                  <a:cubicBezTo>
                    <a:pt x="2129" y="2222"/>
                    <a:pt x="2129" y="2088"/>
                    <a:pt x="2039" y="2065"/>
                  </a:cubicBezTo>
                  <a:cubicBezTo>
                    <a:pt x="1591" y="1886"/>
                    <a:pt x="1031" y="1976"/>
                    <a:pt x="628" y="1707"/>
                  </a:cubicBezTo>
                  <a:cubicBezTo>
                    <a:pt x="359" y="1550"/>
                    <a:pt x="292" y="1192"/>
                    <a:pt x="493" y="945"/>
                  </a:cubicBezTo>
                  <a:cubicBezTo>
                    <a:pt x="650" y="788"/>
                    <a:pt x="829" y="654"/>
                    <a:pt x="1031" y="564"/>
                  </a:cubicBezTo>
                  <a:cubicBezTo>
                    <a:pt x="1490" y="310"/>
                    <a:pt x="2002" y="187"/>
                    <a:pt x="2513" y="187"/>
                  </a:cubicBezTo>
                  <a:cubicBezTo>
                    <a:pt x="2949" y="187"/>
                    <a:pt x="3384" y="277"/>
                    <a:pt x="3787" y="452"/>
                  </a:cubicBezTo>
                  <a:cubicBezTo>
                    <a:pt x="3807" y="463"/>
                    <a:pt x="3827" y="467"/>
                    <a:pt x="3845" y="467"/>
                  </a:cubicBezTo>
                  <a:cubicBezTo>
                    <a:pt x="3944" y="467"/>
                    <a:pt x="3994" y="330"/>
                    <a:pt x="3899" y="273"/>
                  </a:cubicBezTo>
                  <a:lnTo>
                    <a:pt x="3899" y="273"/>
                  </a:lnTo>
                  <a:lnTo>
                    <a:pt x="3899" y="295"/>
                  </a:lnTo>
                  <a:cubicBezTo>
                    <a:pt x="3458" y="97"/>
                    <a:pt x="2988" y="1"/>
                    <a:pt x="252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50" name="Google Shape;2050;p97"/>
            <p:cNvSpPr/>
            <p:nvPr/>
          </p:nvSpPr>
          <p:spPr>
            <a:xfrm>
              <a:off x="1767300" y="1805275"/>
              <a:ext cx="58050" cy="120650"/>
            </a:xfrm>
            <a:custGeom>
              <a:avLst/>
              <a:gdLst/>
              <a:ahLst/>
              <a:cxnLst/>
              <a:rect l="l" t="t" r="r" b="b"/>
              <a:pathLst>
                <a:path w="2322" h="4826" extrusionOk="0">
                  <a:moveTo>
                    <a:pt x="2170" y="0"/>
                  </a:moveTo>
                  <a:cubicBezTo>
                    <a:pt x="2163" y="0"/>
                    <a:pt x="2157" y="1"/>
                    <a:pt x="2150" y="2"/>
                  </a:cubicBezTo>
                  <a:cubicBezTo>
                    <a:pt x="1500" y="92"/>
                    <a:pt x="536" y="383"/>
                    <a:pt x="268" y="1055"/>
                  </a:cubicBezTo>
                  <a:cubicBezTo>
                    <a:pt x="133" y="1346"/>
                    <a:pt x="200" y="1682"/>
                    <a:pt x="424" y="1906"/>
                  </a:cubicBezTo>
                  <a:cubicBezTo>
                    <a:pt x="525" y="1985"/>
                    <a:pt x="649" y="2030"/>
                    <a:pt x="775" y="2035"/>
                  </a:cubicBezTo>
                  <a:lnTo>
                    <a:pt x="775" y="2035"/>
                  </a:lnTo>
                  <a:cubicBezTo>
                    <a:pt x="372" y="2518"/>
                    <a:pt x="1" y="3123"/>
                    <a:pt x="245" y="3744"/>
                  </a:cubicBezTo>
                  <a:cubicBezTo>
                    <a:pt x="492" y="4371"/>
                    <a:pt x="1164" y="4617"/>
                    <a:pt x="1746" y="4819"/>
                  </a:cubicBezTo>
                  <a:cubicBezTo>
                    <a:pt x="1760" y="4823"/>
                    <a:pt x="1772" y="4825"/>
                    <a:pt x="1783" y="4825"/>
                  </a:cubicBezTo>
                  <a:cubicBezTo>
                    <a:pt x="1888" y="4825"/>
                    <a:pt x="1914" y="4658"/>
                    <a:pt x="1813" y="4617"/>
                  </a:cubicBezTo>
                  <a:cubicBezTo>
                    <a:pt x="1321" y="4438"/>
                    <a:pt x="693" y="4236"/>
                    <a:pt x="469" y="3721"/>
                  </a:cubicBezTo>
                  <a:cubicBezTo>
                    <a:pt x="156" y="3049"/>
                    <a:pt x="738" y="2377"/>
                    <a:pt x="1164" y="1929"/>
                  </a:cubicBezTo>
                  <a:cubicBezTo>
                    <a:pt x="1220" y="1854"/>
                    <a:pt x="1152" y="1733"/>
                    <a:pt x="1076" y="1733"/>
                  </a:cubicBezTo>
                  <a:cubicBezTo>
                    <a:pt x="1060" y="1733"/>
                    <a:pt x="1044" y="1738"/>
                    <a:pt x="1029" y="1750"/>
                  </a:cubicBezTo>
                  <a:cubicBezTo>
                    <a:pt x="957" y="1795"/>
                    <a:pt x="880" y="1816"/>
                    <a:pt x="804" y="1816"/>
                  </a:cubicBezTo>
                  <a:cubicBezTo>
                    <a:pt x="622" y="1816"/>
                    <a:pt x="456" y="1693"/>
                    <a:pt x="424" y="1503"/>
                  </a:cubicBezTo>
                  <a:cubicBezTo>
                    <a:pt x="380" y="1212"/>
                    <a:pt x="514" y="921"/>
                    <a:pt x="738" y="764"/>
                  </a:cubicBezTo>
                  <a:cubicBezTo>
                    <a:pt x="1164" y="450"/>
                    <a:pt x="1679" y="248"/>
                    <a:pt x="2194" y="204"/>
                  </a:cubicBezTo>
                  <a:cubicBezTo>
                    <a:pt x="2322" y="182"/>
                    <a:pt x="2288" y="0"/>
                    <a:pt x="2170"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51" name="Google Shape;2051;p97"/>
            <p:cNvSpPr/>
            <p:nvPr/>
          </p:nvSpPr>
          <p:spPr>
            <a:xfrm>
              <a:off x="2147000" y="2053100"/>
              <a:ext cx="82200" cy="101450"/>
            </a:xfrm>
            <a:custGeom>
              <a:avLst/>
              <a:gdLst/>
              <a:ahLst/>
              <a:cxnLst/>
              <a:rect l="l" t="t" r="r" b="b"/>
              <a:pathLst>
                <a:path w="3288" h="4058" extrusionOk="0">
                  <a:moveTo>
                    <a:pt x="750" y="0"/>
                  </a:moveTo>
                  <a:cubicBezTo>
                    <a:pt x="708" y="0"/>
                    <a:pt x="673" y="25"/>
                    <a:pt x="673" y="81"/>
                  </a:cubicBezTo>
                  <a:cubicBezTo>
                    <a:pt x="583" y="664"/>
                    <a:pt x="203" y="1134"/>
                    <a:pt x="113" y="1695"/>
                  </a:cubicBezTo>
                  <a:cubicBezTo>
                    <a:pt x="1" y="2143"/>
                    <a:pt x="225" y="2591"/>
                    <a:pt x="628" y="2770"/>
                  </a:cubicBezTo>
                  <a:cubicBezTo>
                    <a:pt x="707" y="2809"/>
                    <a:pt x="790" y="2827"/>
                    <a:pt x="871" y="2827"/>
                  </a:cubicBezTo>
                  <a:cubicBezTo>
                    <a:pt x="976" y="2827"/>
                    <a:pt x="1078" y="2798"/>
                    <a:pt x="1166" y="2748"/>
                  </a:cubicBezTo>
                  <a:cubicBezTo>
                    <a:pt x="1312" y="2664"/>
                    <a:pt x="1537" y="2385"/>
                    <a:pt x="1730" y="2385"/>
                  </a:cubicBezTo>
                  <a:cubicBezTo>
                    <a:pt x="1744" y="2385"/>
                    <a:pt x="1758" y="2386"/>
                    <a:pt x="1771" y="2389"/>
                  </a:cubicBezTo>
                  <a:cubicBezTo>
                    <a:pt x="1950" y="2434"/>
                    <a:pt x="1883" y="2860"/>
                    <a:pt x="1883" y="3016"/>
                  </a:cubicBezTo>
                  <a:cubicBezTo>
                    <a:pt x="1861" y="3218"/>
                    <a:pt x="1905" y="3420"/>
                    <a:pt x="2017" y="3577"/>
                  </a:cubicBezTo>
                  <a:cubicBezTo>
                    <a:pt x="2215" y="3882"/>
                    <a:pt x="2556" y="4058"/>
                    <a:pt x="2915" y="4058"/>
                  </a:cubicBezTo>
                  <a:cubicBezTo>
                    <a:pt x="3004" y="4058"/>
                    <a:pt x="3094" y="4047"/>
                    <a:pt x="3182" y="4025"/>
                  </a:cubicBezTo>
                  <a:cubicBezTo>
                    <a:pt x="3288" y="3961"/>
                    <a:pt x="3254" y="3799"/>
                    <a:pt x="3138" y="3799"/>
                  </a:cubicBezTo>
                  <a:cubicBezTo>
                    <a:pt x="3131" y="3799"/>
                    <a:pt x="3123" y="3799"/>
                    <a:pt x="3115" y="3801"/>
                  </a:cubicBezTo>
                  <a:cubicBezTo>
                    <a:pt x="3033" y="3828"/>
                    <a:pt x="2951" y="3841"/>
                    <a:pt x="2871" y="3841"/>
                  </a:cubicBezTo>
                  <a:cubicBezTo>
                    <a:pt x="2427" y="3841"/>
                    <a:pt x="2047" y="3446"/>
                    <a:pt x="2085" y="2972"/>
                  </a:cubicBezTo>
                  <a:cubicBezTo>
                    <a:pt x="2152" y="2748"/>
                    <a:pt x="2129" y="2524"/>
                    <a:pt x="2017" y="2322"/>
                  </a:cubicBezTo>
                  <a:cubicBezTo>
                    <a:pt x="1940" y="2229"/>
                    <a:pt x="1820" y="2179"/>
                    <a:pt x="1701" y="2179"/>
                  </a:cubicBezTo>
                  <a:cubicBezTo>
                    <a:pt x="1648" y="2179"/>
                    <a:pt x="1595" y="2189"/>
                    <a:pt x="1547" y="2210"/>
                  </a:cubicBezTo>
                  <a:cubicBezTo>
                    <a:pt x="1323" y="2322"/>
                    <a:pt x="1166" y="2591"/>
                    <a:pt x="920" y="2613"/>
                  </a:cubicBezTo>
                  <a:cubicBezTo>
                    <a:pt x="606" y="2613"/>
                    <a:pt x="337" y="2367"/>
                    <a:pt x="315" y="2053"/>
                  </a:cubicBezTo>
                  <a:cubicBezTo>
                    <a:pt x="203" y="1381"/>
                    <a:pt x="763" y="776"/>
                    <a:pt x="875" y="126"/>
                  </a:cubicBezTo>
                  <a:cubicBezTo>
                    <a:pt x="875" y="48"/>
                    <a:pt x="807" y="0"/>
                    <a:pt x="750" y="0"/>
                  </a:cubicBezTo>
                  <a:close/>
                </a:path>
              </a:pathLst>
            </a:custGeom>
            <a:solidFill>
              <a:srgbClr val="1B1B29"/>
            </a:solidFill>
            <a:ln>
              <a:noFill/>
            </a:ln>
          </p:spPr>
          <p:txBody>
            <a:bodyPr spcFirstLastPara="1" wrap="square" lIns="182850" tIns="182850" rIns="182850" bIns="182850" anchor="ctr" anchorCtr="0">
              <a:noAutofit/>
            </a:bodyPr>
            <a:lstStyle/>
            <a:p>
              <a:endParaRPr sz="3600"/>
            </a:p>
          </p:txBody>
        </p:sp>
        <p:sp>
          <p:nvSpPr>
            <p:cNvPr id="2052" name="Google Shape;2052;p97"/>
            <p:cNvSpPr/>
            <p:nvPr/>
          </p:nvSpPr>
          <p:spPr>
            <a:xfrm>
              <a:off x="2481950" y="1771700"/>
              <a:ext cx="683925" cy="776975"/>
            </a:xfrm>
            <a:custGeom>
              <a:avLst/>
              <a:gdLst/>
              <a:ahLst/>
              <a:cxnLst/>
              <a:rect l="l" t="t" r="r" b="b"/>
              <a:pathLst>
                <a:path w="27357" h="31079" extrusionOk="0">
                  <a:moveTo>
                    <a:pt x="16961" y="1"/>
                  </a:moveTo>
                  <a:lnTo>
                    <a:pt x="11382" y="785"/>
                  </a:lnTo>
                  <a:cubicBezTo>
                    <a:pt x="10397" y="942"/>
                    <a:pt x="9388" y="1076"/>
                    <a:pt x="8403" y="1278"/>
                  </a:cubicBezTo>
                  <a:cubicBezTo>
                    <a:pt x="7954" y="1345"/>
                    <a:pt x="7529" y="1502"/>
                    <a:pt x="7148" y="1748"/>
                  </a:cubicBezTo>
                  <a:cubicBezTo>
                    <a:pt x="6588" y="2196"/>
                    <a:pt x="6431" y="2958"/>
                    <a:pt x="6274" y="3675"/>
                  </a:cubicBezTo>
                  <a:cubicBezTo>
                    <a:pt x="5064" y="9702"/>
                    <a:pt x="2958" y="15505"/>
                    <a:pt x="1" y="20882"/>
                  </a:cubicBezTo>
                  <a:cubicBezTo>
                    <a:pt x="1" y="20882"/>
                    <a:pt x="987" y="22361"/>
                    <a:pt x="1345" y="23010"/>
                  </a:cubicBezTo>
                  <a:cubicBezTo>
                    <a:pt x="2555" y="22585"/>
                    <a:pt x="3384" y="21240"/>
                    <a:pt x="4661" y="21173"/>
                  </a:cubicBezTo>
                  <a:cubicBezTo>
                    <a:pt x="4677" y="21173"/>
                    <a:pt x="4693" y="21172"/>
                    <a:pt x="4709" y="21172"/>
                  </a:cubicBezTo>
                  <a:cubicBezTo>
                    <a:pt x="5585" y="21172"/>
                    <a:pt x="6331" y="21766"/>
                    <a:pt x="6969" y="22361"/>
                  </a:cubicBezTo>
                  <a:cubicBezTo>
                    <a:pt x="9142" y="24355"/>
                    <a:pt x="11046" y="26595"/>
                    <a:pt x="12637" y="29082"/>
                  </a:cubicBezTo>
                  <a:cubicBezTo>
                    <a:pt x="12727" y="29239"/>
                    <a:pt x="12861" y="29418"/>
                    <a:pt x="13040" y="29440"/>
                  </a:cubicBezTo>
                  <a:cubicBezTo>
                    <a:pt x="13242" y="29418"/>
                    <a:pt x="13399" y="29328"/>
                    <a:pt x="13511" y="29171"/>
                  </a:cubicBezTo>
                  <a:cubicBezTo>
                    <a:pt x="14833" y="27738"/>
                    <a:pt x="15393" y="25766"/>
                    <a:pt x="15057" y="23862"/>
                  </a:cubicBezTo>
                  <a:lnTo>
                    <a:pt x="15057" y="23862"/>
                  </a:lnTo>
                  <a:cubicBezTo>
                    <a:pt x="17073" y="26192"/>
                    <a:pt x="15482" y="30650"/>
                    <a:pt x="18529" y="31076"/>
                  </a:cubicBezTo>
                  <a:cubicBezTo>
                    <a:pt x="18540" y="31077"/>
                    <a:pt x="18551" y="31078"/>
                    <a:pt x="18562" y="31078"/>
                  </a:cubicBezTo>
                  <a:cubicBezTo>
                    <a:pt x="19579" y="31078"/>
                    <a:pt x="22429" y="25123"/>
                    <a:pt x="22495" y="21688"/>
                  </a:cubicBezTo>
                  <a:cubicBezTo>
                    <a:pt x="22607" y="17319"/>
                    <a:pt x="21196" y="12659"/>
                    <a:pt x="17700" y="10038"/>
                  </a:cubicBezTo>
                  <a:lnTo>
                    <a:pt x="17700" y="10038"/>
                  </a:lnTo>
                  <a:cubicBezTo>
                    <a:pt x="20815" y="10553"/>
                    <a:pt x="23682" y="11965"/>
                    <a:pt x="25945" y="14138"/>
                  </a:cubicBezTo>
                  <a:cubicBezTo>
                    <a:pt x="26138" y="14352"/>
                    <a:pt x="26391" y="14565"/>
                    <a:pt x="26667" y="14565"/>
                  </a:cubicBezTo>
                  <a:cubicBezTo>
                    <a:pt x="26680" y="14565"/>
                    <a:pt x="26694" y="14565"/>
                    <a:pt x="26707" y="14564"/>
                  </a:cubicBezTo>
                  <a:cubicBezTo>
                    <a:pt x="27267" y="14519"/>
                    <a:pt x="27357" y="13757"/>
                    <a:pt x="27267" y="13219"/>
                  </a:cubicBezTo>
                  <a:cubicBezTo>
                    <a:pt x="26252" y="7420"/>
                    <a:pt x="21205" y="3482"/>
                    <a:pt x="15673" y="3482"/>
                  </a:cubicBezTo>
                  <a:cubicBezTo>
                    <a:pt x="14563" y="3482"/>
                    <a:pt x="13433" y="3640"/>
                    <a:pt x="12313" y="3974"/>
                  </a:cubicBezTo>
                  <a:lnTo>
                    <a:pt x="12313" y="3974"/>
                  </a:lnTo>
                  <a:cubicBezTo>
                    <a:pt x="13231" y="3666"/>
                    <a:pt x="14134" y="3313"/>
                    <a:pt x="14945" y="2779"/>
                  </a:cubicBezTo>
                  <a:cubicBezTo>
                    <a:pt x="15930" y="2129"/>
                    <a:pt x="16737" y="1166"/>
                    <a:pt x="16961" y="1"/>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2053" name="Google Shape;2053;p97"/>
            <p:cNvSpPr/>
            <p:nvPr/>
          </p:nvSpPr>
          <p:spPr>
            <a:xfrm>
              <a:off x="2799825" y="2113200"/>
              <a:ext cx="164425" cy="174950"/>
            </a:xfrm>
            <a:custGeom>
              <a:avLst/>
              <a:gdLst/>
              <a:ahLst/>
              <a:cxnLst/>
              <a:rect l="l" t="t" r="r" b="b"/>
              <a:pathLst>
                <a:path w="6577" h="6998" extrusionOk="0">
                  <a:moveTo>
                    <a:pt x="4459" y="1"/>
                  </a:moveTo>
                  <a:cubicBezTo>
                    <a:pt x="4389" y="1"/>
                    <a:pt x="4311" y="100"/>
                    <a:pt x="4381" y="187"/>
                  </a:cubicBezTo>
                  <a:cubicBezTo>
                    <a:pt x="4806" y="702"/>
                    <a:pt x="5187" y="1262"/>
                    <a:pt x="5501" y="1845"/>
                  </a:cubicBezTo>
                  <a:cubicBezTo>
                    <a:pt x="5837" y="2405"/>
                    <a:pt x="6083" y="3032"/>
                    <a:pt x="6240" y="3659"/>
                  </a:cubicBezTo>
                  <a:cubicBezTo>
                    <a:pt x="6307" y="4018"/>
                    <a:pt x="6240" y="4488"/>
                    <a:pt x="5837" y="4600"/>
                  </a:cubicBezTo>
                  <a:cubicBezTo>
                    <a:pt x="5775" y="4609"/>
                    <a:pt x="5713" y="4614"/>
                    <a:pt x="5650" y="4614"/>
                  </a:cubicBezTo>
                  <a:cubicBezTo>
                    <a:pt x="5394" y="4614"/>
                    <a:pt x="5134" y="4539"/>
                    <a:pt x="4918" y="4376"/>
                  </a:cubicBezTo>
                  <a:cubicBezTo>
                    <a:pt x="4448" y="4063"/>
                    <a:pt x="4112" y="3592"/>
                    <a:pt x="3529" y="3458"/>
                  </a:cubicBezTo>
                  <a:cubicBezTo>
                    <a:pt x="3520" y="3455"/>
                    <a:pt x="3510" y="3454"/>
                    <a:pt x="3502" y="3454"/>
                  </a:cubicBezTo>
                  <a:cubicBezTo>
                    <a:pt x="3427" y="3454"/>
                    <a:pt x="3377" y="3535"/>
                    <a:pt x="3417" y="3615"/>
                  </a:cubicBezTo>
                  <a:cubicBezTo>
                    <a:pt x="3708" y="4220"/>
                    <a:pt x="4044" y="4892"/>
                    <a:pt x="3977" y="5586"/>
                  </a:cubicBezTo>
                  <a:cubicBezTo>
                    <a:pt x="3898" y="6183"/>
                    <a:pt x="3482" y="6781"/>
                    <a:pt x="2856" y="6781"/>
                  </a:cubicBezTo>
                  <a:cubicBezTo>
                    <a:pt x="2777" y="6781"/>
                    <a:pt x="2695" y="6771"/>
                    <a:pt x="2611" y="6751"/>
                  </a:cubicBezTo>
                  <a:cubicBezTo>
                    <a:pt x="2297" y="6662"/>
                    <a:pt x="2185" y="6438"/>
                    <a:pt x="2006" y="6214"/>
                  </a:cubicBezTo>
                  <a:cubicBezTo>
                    <a:pt x="1916" y="6079"/>
                    <a:pt x="1759" y="5990"/>
                    <a:pt x="1580" y="5990"/>
                  </a:cubicBezTo>
                  <a:cubicBezTo>
                    <a:pt x="1423" y="6012"/>
                    <a:pt x="1289" y="6124"/>
                    <a:pt x="1221" y="6258"/>
                  </a:cubicBezTo>
                  <a:cubicBezTo>
                    <a:pt x="1177" y="6415"/>
                    <a:pt x="1065" y="6550"/>
                    <a:pt x="930" y="6639"/>
                  </a:cubicBezTo>
                  <a:cubicBezTo>
                    <a:pt x="860" y="6674"/>
                    <a:pt x="788" y="6690"/>
                    <a:pt x="717" y="6690"/>
                  </a:cubicBezTo>
                  <a:cubicBezTo>
                    <a:pt x="472" y="6690"/>
                    <a:pt x="248" y="6497"/>
                    <a:pt x="213" y="6236"/>
                  </a:cubicBezTo>
                  <a:cubicBezTo>
                    <a:pt x="213" y="6169"/>
                    <a:pt x="157" y="6135"/>
                    <a:pt x="104" y="6135"/>
                  </a:cubicBezTo>
                  <a:cubicBezTo>
                    <a:pt x="51" y="6135"/>
                    <a:pt x="0" y="6169"/>
                    <a:pt x="12" y="6236"/>
                  </a:cubicBezTo>
                  <a:cubicBezTo>
                    <a:pt x="41" y="6644"/>
                    <a:pt x="372" y="6890"/>
                    <a:pt x="718" y="6890"/>
                  </a:cubicBezTo>
                  <a:cubicBezTo>
                    <a:pt x="904" y="6890"/>
                    <a:pt x="1095" y="6819"/>
                    <a:pt x="1244" y="6662"/>
                  </a:cubicBezTo>
                  <a:cubicBezTo>
                    <a:pt x="1346" y="6518"/>
                    <a:pt x="1411" y="6205"/>
                    <a:pt x="1628" y="6205"/>
                  </a:cubicBezTo>
                  <a:cubicBezTo>
                    <a:pt x="1648" y="6205"/>
                    <a:pt x="1669" y="6208"/>
                    <a:pt x="1692" y="6214"/>
                  </a:cubicBezTo>
                  <a:cubicBezTo>
                    <a:pt x="1849" y="6258"/>
                    <a:pt x="1961" y="6527"/>
                    <a:pt x="2050" y="6639"/>
                  </a:cubicBezTo>
                  <a:cubicBezTo>
                    <a:pt x="2252" y="6863"/>
                    <a:pt x="2521" y="6975"/>
                    <a:pt x="2790" y="6998"/>
                  </a:cubicBezTo>
                  <a:cubicBezTo>
                    <a:pt x="3440" y="6998"/>
                    <a:pt x="4000" y="6527"/>
                    <a:pt x="4112" y="5900"/>
                  </a:cubicBezTo>
                  <a:cubicBezTo>
                    <a:pt x="4313" y="5135"/>
                    <a:pt x="4026" y="4406"/>
                    <a:pt x="3689" y="3730"/>
                  </a:cubicBezTo>
                  <a:lnTo>
                    <a:pt x="3689" y="3730"/>
                  </a:lnTo>
                  <a:cubicBezTo>
                    <a:pt x="4287" y="3974"/>
                    <a:pt x="4662" y="4600"/>
                    <a:pt x="5322" y="4780"/>
                  </a:cubicBezTo>
                  <a:cubicBezTo>
                    <a:pt x="5418" y="4805"/>
                    <a:pt x="5516" y="4818"/>
                    <a:pt x="5611" y="4818"/>
                  </a:cubicBezTo>
                  <a:cubicBezTo>
                    <a:pt x="6023" y="4818"/>
                    <a:pt x="6391" y="4581"/>
                    <a:pt x="6464" y="4108"/>
                  </a:cubicBezTo>
                  <a:cubicBezTo>
                    <a:pt x="6576" y="3435"/>
                    <a:pt x="6150" y="2629"/>
                    <a:pt x="5837" y="2046"/>
                  </a:cubicBezTo>
                  <a:cubicBezTo>
                    <a:pt x="5478" y="1329"/>
                    <a:pt x="5053" y="657"/>
                    <a:pt x="4515" y="30"/>
                  </a:cubicBezTo>
                  <a:cubicBezTo>
                    <a:pt x="4500" y="9"/>
                    <a:pt x="4479" y="1"/>
                    <a:pt x="4459"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54" name="Google Shape;2054;p97"/>
            <p:cNvSpPr/>
            <p:nvPr/>
          </p:nvSpPr>
          <p:spPr>
            <a:xfrm>
              <a:off x="2700275" y="1976500"/>
              <a:ext cx="102100" cy="160025"/>
            </a:xfrm>
            <a:custGeom>
              <a:avLst/>
              <a:gdLst/>
              <a:ahLst/>
              <a:cxnLst/>
              <a:rect l="l" t="t" r="r" b="b"/>
              <a:pathLst>
                <a:path w="4084" h="6401" extrusionOk="0">
                  <a:moveTo>
                    <a:pt x="1726" y="0"/>
                  </a:moveTo>
                  <a:cubicBezTo>
                    <a:pt x="1166" y="0"/>
                    <a:pt x="606" y="146"/>
                    <a:pt x="95" y="434"/>
                  </a:cubicBezTo>
                  <a:cubicBezTo>
                    <a:pt x="0" y="491"/>
                    <a:pt x="50" y="629"/>
                    <a:pt x="149" y="629"/>
                  </a:cubicBezTo>
                  <a:cubicBezTo>
                    <a:pt x="167" y="629"/>
                    <a:pt x="187" y="624"/>
                    <a:pt x="207" y="614"/>
                  </a:cubicBezTo>
                  <a:lnTo>
                    <a:pt x="230" y="636"/>
                  </a:lnTo>
                  <a:cubicBezTo>
                    <a:pt x="702" y="368"/>
                    <a:pt x="1225" y="238"/>
                    <a:pt x="1749" y="238"/>
                  </a:cubicBezTo>
                  <a:cubicBezTo>
                    <a:pt x="2146" y="238"/>
                    <a:pt x="2542" y="312"/>
                    <a:pt x="2918" y="457"/>
                  </a:cubicBezTo>
                  <a:cubicBezTo>
                    <a:pt x="3366" y="636"/>
                    <a:pt x="4061" y="1107"/>
                    <a:pt x="3478" y="1577"/>
                  </a:cubicBezTo>
                  <a:cubicBezTo>
                    <a:pt x="3097" y="1891"/>
                    <a:pt x="2537" y="1868"/>
                    <a:pt x="2089" y="2070"/>
                  </a:cubicBezTo>
                  <a:cubicBezTo>
                    <a:pt x="2022" y="2115"/>
                    <a:pt x="2022" y="2227"/>
                    <a:pt x="2112" y="2249"/>
                  </a:cubicBezTo>
                  <a:cubicBezTo>
                    <a:pt x="3209" y="2518"/>
                    <a:pt x="3747" y="3728"/>
                    <a:pt x="3232" y="4714"/>
                  </a:cubicBezTo>
                  <a:cubicBezTo>
                    <a:pt x="2829" y="5520"/>
                    <a:pt x="1888" y="5879"/>
                    <a:pt x="1081" y="6170"/>
                  </a:cubicBezTo>
                  <a:cubicBezTo>
                    <a:pt x="960" y="6231"/>
                    <a:pt x="1003" y="6401"/>
                    <a:pt x="1094" y="6401"/>
                  </a:cubicBezTo>
                  <a:cubicBezTo>
                    <a:pt x="1104" y="6401"/>
                    <a:pt x="1115" y="6399"/>
                    <a:pt x="1126" y="6394"/>
                  </a:cubicBezTo>
                  <a:cubicBezTo>
                    <a:pt x="2067" y="6036"/>
                    <a:pt x="3165" y="5588"/>
                    <a:pt x="3546" y="4557"/>
                  </a:cubicBezTo>
                  <a:cubicBezTo>
                    <a:pt x="3894" y="3572"/>
                    <a:pt x="3379" y="2513"/>
                    <a:pt x="2447" y="2134"/>
                  </a:cubicBezTo>
                  <a:lnTo>
                    <a:pt x="2447" y="2134"/>
                  </a:lnTo>
                  <a:cubicBezTo>
                    <a:pt x="2920" y="1994"/>
                    <a:pt x="3466" y="1992"/>
                    <a:pt x="3770" y="1555"/>
                  </a:cubicBezTo>
                  <a:cubicBezTo>
                    <a:pt x="4083" y="1107"/>
                    <a:pt x="3770" y="681"/>
                    <a:pt x="3389" y="457"/>
                  </a:cubicBezTo>
                  <a:cubicBezTo>
                    <a:pt x="2869" y="152"/>
                    <a:pt x="2297" y="0"/>
                    <a:pt x="1726"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55" name="Google Shape;2055;p97"/>
            <p:cNvSpPr/>
            <p:nvPr/>
          </p:nvSpPr>
          <p:spPr>
            <a:xfrm>
              <a:off x="2919975" y="1897175"/>
              <a:ext cx="62750" cy="119700"/>
            </a:xfrm>
            <a:custGeom>
              <a:avLst/>
              <a:gdLst/>
              <a:ahLst/>
              <a:cxnLst/>
              <a:rect l="l" t="t" r="r" b="b"/>
              <a:pathLst>
                <a:path w="2510" h="4788" extrusionOk="0">
                  <a:moveTo>
                    <a:pt x="135" y="0"/>
                  </a:moveTo>
                  <a:cubicBezTo>
                    <a:pt x="0" y="0"/>
                    <a:pt x="0" y="202"/>
                    <a:pt x="135" y="202"/>
                  </a:cubicBezTo>
                  <a:lnTo>
                    <a:pt x="135" y="224"/>
                  </a:lnTo>
                  <a:cubicBezTo>
                    <a:pt x="672" y="224"/>
                    <a:pt x="1210" y="404"/>
                    <a:pt x="1658" y="717"/>
                  </a:cubicBezTo>
                  <a:cubicBezTo>
                    <a:pt x="1882" y="852"/>
                    <a:pt x="2017" y="1098"/>
                    <a:pt x="1994" y="1367"/>
                  </a:cubicBezTo>
                  <a:cubicBezTo>
                    <a:pt x="1977" y="1586"/>
                    <a:pt x="1795" y="1729"/>
                    <a:pt x="1601" y="1729"/>
                  </a:cubicBezTo>
                  <a:cubicBezTo>
                    <a:pt x="1538" y="1729"/>
                    <a:pt x="1473" y="1714"/>
                    <a:pt x="1412" y="1681"/>
                  </a:cubicBezTo>
                  <a:cubicBezTo>
                    <a:pt x="1396" y="1669"/>
                    <a:pt x="1381" y="1664"/>
                    <a:pt x="1365" y="1664"/>
                  </a:cubicBezTo>
                  <a:cubicBezTo>
                    <a:pt x="1290" y="1664"/>
                    <a:pt x="1225" y="1782"/>
                    <a:pt x="1300" y="1838"/>
                  </a:cubicBezTo>
                  <a:cubicBezTo>
                    <a:pt x="1303" y="1841"/>
                    <a:pt x="1307" y="1844"/>
                    <a:pt x="1310" y="1848"/>
                  </a:cubicBezTo>
                  <a:lnTo>
                    <a:pt x="1310" y="1848"/>
                  </a:lnTo>
                  <a:lnTo>
                    <a:pt x="1300" y="1860"/>
                  </a:lnTo>
                  <a:cubicBezTo>
                    <a:pt x="1317" y="1871"/>
                    <a:pt x="1335" y="1880"/>
                    <a:pt x="1354" y="1889"/>
                  </a:cubicBezTo>
                  <a:lnTo>
                    <a:pt x="1354" y="1889"/>
                  </a:lnTo>
                  <a:cubicBezTo>
                    <a:pt x="1776" y="2289"/>
                    <a:pt x="2345" y="2851"/>
                    <a:pt x="2173" y="3495"/>
                  </a:cubicBezTo>
                  <a:cubicBezTo>
                    <a:pt x="2017" y="4078"/>
                    <a:pt x="1367" y="4369"/>
                    <a:pt x="874" y="4593"/>
                  </a:cubicBezTo>
                  <a:cubicBezTo>
                    <a:pt x="760" y="4650"/>
                    <a:pt x="823" y="4787"/>
                    <a:pt x="926" y="4787"/>
                  </a:cubicBezTo>
                  <a:cubicBezTo>
                    <a:pt x="945" y="4787"/>
                    <a:pt x="965" y="4783"/>
                    <a:pt x="986" y="4773"/>
                  </a:cubicBezTo>
                  <a:cubicBezTo>
                    <a:pt x="1546" y="4526"/>
                    <a:pt x="2263" y="4168"/>
                    <a:pt x="2397" y="3495"/>
                  </a:cubicBezTo>
                  <a:cubicBezTo>
                    <a:pt x="2509" y="2880"/>
                    <a:pt x="2109" y="2358"/>
                    <a:pt x="1688" y="1942"/>
                  </a:cubicBezTo>
                  <a:lnTo>
                    <a:pt x="1688" y="1942"/>
                  </a:lnTo>
                  <a:cubicBezTo>
                    <a:pt x="1806" y="1927"/>
                    <a:pt x="1921" y="1877"/>
                    <a:pt x="2017" y="1793"/>
                  </a:cubicBezTo>
                  <a:cubicBezTo>
                    <a:pt x="2218" y="1569"/>
                    <a:pt x="2285" y="1233"/>
                    <a:pt x="2129" y="941"/>
                  </a:cubicBezTo>
                  <a:cubicBezTo>
                    <a:pt x="1837" y="247"/>
                    <a:pt x="807" y="45"/>
                    <a:pt x="135"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56" name="Google Shape;2056;p97"/>
            <p:cNvSpPr/>
            <p:nvPr/>
          </p:nvSpPr>
          <p:spPr>
            <a:xfrm>
              <a:off x="2546150" y="2174275"/>
              <a:ext cx="78100" cy="105325"/>
            </a:xfrm>
            <a:custGeom>
              <a:avLst/>
              <a:gdLst/>
              <a:ahLst/>
              <a:cxnLst/>
              <a:rect l="l" t="t" r="r" b="b"/>
              <a:pathLst>
                <a:path w="3124" h="4213" extrusionOk="0">
                  <a:moveTo>
                    <a:pt x="2213" y="1"/>
                  </a:moveTo>
                  <a:cubicBezTo>
                    <a:pt x="2151" y="1"/>
                    <a:pt x="2079" y="58"/>
                    <a:pt x="2093" y="141"/>
                  </a:cubicBezTo>
                  <a:cubicBezTo>
                    <a:pt x="2250" y="768"/>
                    <a:pt x="2832" y="1284"/>
                    <a:pt x="2810" y="1956"/>
                  </a:cubicBezTo>
                  <a:cubicBezTo>
                    <a:pt x="2832" y="2292"/>
                    <a:pt x="2586" y="2561"/>
                    <a:pt x="2272" y="2628"/>
                  </a:cubicBezTo>
                  <a:cubicBezTo>
                    <a:pt x="2026" y="2628"/>
                    <a:pt x="1847" y="2382"/>
                    <a:pt x="1623" y="2292"/>
                  </a:cubicBezTo>
                  <a:cubicBezTo>
                    <a:pt x="1567" y="2260"/>
                    <a:pt x="1506" y="2245"/>
                    <a:pt x="1445" y="2245"/>
                  </a:cubicBezTo>
                  <a:cubicBezTo>
                    <a:pt x="1334" y="2245"/>
                    <a:pt x="1224" y="2295"/>
                    <a:pt x="1152" y="2382"/>
                  </a:cubicBezTo>
                  <a:cubicBezTo>
                    <a:pt x="1040" y="2561"/>
                    <a:pt x="1018" y="2785"/>
                    <a:pt x="1085" y="2986"/>
                  </a:cubicBezTo>
                  <a:cubicBezTo>
                    <a:pt x="1174" y="3233"/>
                    <a:pt x="1107" y="3524"/>
                    <a:pt x="928" y="3748"/>
                  </a:cubicBezTo>
                  <a:cubicBezTo>
                    <a:pt x="760" y="3916"/>
                    <a:pt x="531" y="4006"/>
                    <a:pt x="304" y="4006"/>
                  </a:cubicBezTo>
                  <a:cubicBezTo>
                    <a:pt x="258" y="4006"/>
                    <a:pt x="212" y="4002"/>
                    <a:pt x="166" y="3995"/>
                  </a:cubicBezTo>
                  <a:cubicBezTo>
                    <a:pt x="153" y="3990"/>
                    <a:pt x="140" y="3988"/>
                    <a:pt x="129" y="3988"/>
                  </a:cubicBezTo>
                  <a:cubicBezTo>
                    <a:pt x="25" y="3988"/>
                    <a:pt x="0" y="4156"/>
                    <a:pt x="121" y="4196"/>
                  </a:cubicBezTo>
                  <a:cubicBezTo>
                    <a:pt x="184" y="4207"/>
                    <a:pt x="246" y="4212"/>
                    <a:pt x="308" y="4212"/>
                  </a:cubicBezTo>
                  <a:cubicBezTo>
                    <a:pt x="756" y="4212"/>
                    <a:pt x="1171" y="3935"/>
                    <a:pt x="1309" y="3502"/>
                  </a:cubicBezTo>
                  <a:cubicBezTo>
                    <a:pt x="1398" y="3210"/>
                    <a:pt x="1264" y="2964"/>
                    <a:pt x="1264" y="2695"/>
                  </a:cubicBezTo>
                  <a:cubicBezTo>
                    <a:pt x="1264" y="2526"/>
                    <a:pt x="1325" y="2468"/>
                    <a:pt x="1412" y="2468"/>
                  </a:cubicBezTo>
                  <a:cubicBezTo>
                    <a:pt x="1578" y="2468"/>
                    <a:pt x="1841" y="2681"/>
                    <a:pt x="1959" y="2740"/>
                  </a:cubicBezTo>
                  <a:cubicBezTo>
                    <a:pt x="2059" y="2798"/>
                    <a:pt x="2162" y="2823"/>
                    <a:pt x="2262" y="2823"/>
                  </a:cubicBezTo>
                  <a:cubicBezTo>
                    <a:pt x="2629" y="2823"/>
                    <a:pt x="2959" y="2478"/>
                    <a:pt x="3012" y="2090"/>
                  </a:cubicBezTo>
                  <a:cubicBezTo>
                    <a:pt x="3124" y="1351"/>
                    <a:pt x="2451" y="768"/>
                    <a:pt x="2295" y="74"/>
                  </a:cubicBezTo>
                  <a:cubicBezTo>
                    <a:pt x="2286" y="22"/>
                    <a:pt x="2251" y="1"/>
                    <a:pt x="2213" y="1"/>
                  </a:cubicBezTo>
                  <a:close/>
                </a:path>
              </a:pathLst>
            </a:custGeom>
            <a:solidFill>
              <a:srgbClr val="1B1B29"/>
            </a:solidFill>
            <a:ln>
              <a:noFill/>
            </a:ln>
          </p:spPr>
          <p:txBody>
            <a:bodyPr spcFirstLastPara="1" wrap="square" lIns="182850" tIns="182850" rIns="182850" bIns="182850" anchor="ctr" anchorCtr="0">
              <a:noAutofit/>
            </a:bodyPr>
            <a:lstStyle/>
            <a:p>
              <a:endParaRPr sz="3600"/>
            </a:p>
          </p:txBody>
        </p:sp>
        <p:sp>
          <p:nvSpPr>
            <p:cNvPr id="2057" name="Google Shape;2057;p97"/>
            <p:cNvSpPr/>
            <p:nvPr/>
          </p:nvSpPr>
          <p:spPr>
            <a:xfrm>
              <a:off x="2859475" y="2142600"/>
              <a:ext cx="235350" cy="117550"/>
            </a:xfrm>
            <a:custGeom>
              <a:avLst/>
              <a:gdLst/>
              <a:ahLst/>
              <a:cxnLst/>
              <a:rect l="l" t="t" r="r" b="b"/>
              <a:pathLst>
                <a:path w="9414" h="4702" extrusionOk="0">
                  <a:moveTo>
                    <a:pt x="6408" y="0"/>
                  </a:moveTo>
                  <a:cubicBezTo>
                    <a:pt x="5956" y="0"/>
                    <a:pt x="5067" y="386"/>
                    <a:pt x="4481" y="915"/>
                  </a:cubicBezTo>
                  <a:cubicBezTo>
                    <a:pt x="3204" y="2035"/>
                    <a:pt x="90" y="2147"/>
                    <a:pt x="68" y="2461"/>
                  </a:cubicBezTo>
                  <a:cubicBezTo>
                    <a:pt x="23" y="3066"/>
                    <a:pt x="1" y="4657"/>
                    <a:pt x="673" y="4702"/>
                  </a:cubicBezTo>
                  <a:cubicBezTo>
                    <a:pt x="874" y="4702"/>
                    <a:pt x="4190" y="3873"/>
                    <a:pt x="4190" y="3873"/>
                  </a:cubicBezTo>
                  <a:cubicBezTo>
                    <a:pt x="8156" y="3111"/>
                    <a:pt x="8873" y="2573"/>
                    <a:pt x="8850" y="2439"/>
                  </a:cubicBezTo>
                  <a:cubicBezTo>
                    <a:pt x="8837" y="2367"/>
                    <a:pt x="8763" y="2338"/>
                    <a:pt x="8654" y="2338"/>
                  </a:cubicBezTo>
                  <a:cubicBezTo>
                    <a:pt x="8602" y="2338"/>
                    <a:pt x="8541" y="2345"/>
                    <a:pt x="8475" y="2357"/>
                  </a:cubicBezTo>
                  <a:lnTo>
                    <a:pt x="8475" y="2357"/>
                  </a:lnTo>
                  <a:cubicBezTo>
                    <a:pt x="8959" y="2125"/>
                    <a:pt x="9337" y="1859"/>
                    <a:pt x="9276" y="1677"/>
                  </a:cubicBezTo>
                  <a:cubicBezTo>
                    <a:pt x="9260" y="1616"/>
                    <a:pt x="9192" y="1590"/>
                    <a:pt x="9089" y="1590"/>
                  </a:cubicBezTo>
                  <a:cubicBezTo>
                    <a:pt x="8884" y="1590"/>
                    <a:pt x="8542" y="1691"/>
                    <a:pt x="8196" y="1815"/>
                  </a:cubicBezTo>
                  <a:lnTo>
                    <a:pt x="8196" y="1815"/>
                  </a:lnTo>
                  <a:cubicBezTo>
                    <a:pt x="8797" y="1548"/>
                    <a:pt x="9414" y="1207"/>
                    <a:pt x="9343" y="960"/>
                  </a:cubicBezTo>
                  <a:cubicBezTo>
                    <a:pt x="9330" y="918"/>
                    <a:pt x="9291" y="900"/>
                    <a:pt x="9231" y="900"/>
                  </a:cubicBezTo>
                  <a:cubicBezTo>
                    <a:pt x="8876" y="900"/>
                    <a:pt x="7773" y="1536"/>
                    <a:pt x="6834" y="1632"/>
                  </a:cubicBezTo>
                  <a:cubicBezTo>
                    <a:pt x="7528" y="1498"/>
                    <a:pt x="9052" y="714"/>
                    <a:pt x="8962" y="377"/>
                  </a:cubicBezTo>
                  <a:cubicBezTo>
                    <a:pt x="8950" y="339"/>
                    <a:pt x="8892" y="322"/>
                    <a:pt x="8798" y="322"/>
                  </a:cubicBezTo>
                  <a:cubicBezTo>
                    <a:pt x="8187" y="322"/>
                    <a:pt x="6092" y="1039"/>
                    <a:pt x="5781" y="1117"/>
                  </a:cubicBezTo>
                  <a:cubicBezTo>
                    <a:pt x="5266" y="1005"/>
                    <a:pt x="6991" y="265"/>
                    <a:pt x="6610" y="41"/>
                  </a:cubicBezTo>
                  <a:cubicBezTo>
                    <a:pt x="6561" y="13"/>
                    <a:pt x="6492" y="0"/>
                    <a:pt x="6408"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58" name="Google Shape;2058;p97"/>
            <p:cNvSpPr/>
            <p:nvPr/>
          </p:nvSpPr>
          <p:spPr>
            <a:xfrm>
              <a:off x="2403850" y="2013600"/>
              <a:ext cx="557600" cy="319525"/>
            </a:xfrm>
            <a:custGeom>
              <a:avLst/>
              <a:gdLst/>
              <a:ahLst/>
              <a:cxnLst/>
              <a:rect l="l" t="t" r="r" b="b"/>
              <a:pathLst>
                <a:path w="22304" h="12781" extrusionOk="0">
                  <a:moveTo>
                    <a:pt x="3060" y="1"/>
                  </a:moveTo>
                  <a:cubicBezTo>
                    <a:pt x="1377" y="1"/>
                    <a:pt x="0" y="708"/>
                    <a:pt x="2453" y="3902"/>
                  </a:cubicBezTo>
                  <a:cubicBezTo>
                    <a:pt x="4021" y="5941"/>
                    <a:pt x="9443" y="11363"/>
                    <a:pt x="12400" y="12595"/>
                  </a:cubicBezTo>
                  <a:cubicBezTo>
                    <a:pt x="12703" y="12724"/>
                    <a:pt x="13066" y="12781"/>
                    <a:pt x="13471" y="12781"/>
                  </a:cubicBezTo>
                  <a:cubicBezTo>
                    <a:pt x="16513" y="12781"/>
                    <a:pt x="21922" y="9570"/>
                    <a:pt x="21922" y="9570"/>
                  </a:cubicBezTo>
                  <a:cubicBezTo>
                    <a:pt x="22303" y="8607"/>
                    <a:pt x="21452" y="6815"/>
                    <a:pt x="21362" y="6075"/>
                  </a:cubicBezTo>
                  <a:cubicBezTo>
                    <a:pt x="21362" y="6075"/>
                    <a:pt x="14680" y="8409"/>
                    <a:pt x="13493" y="8409"/>
                  </a:cubicBezTo>
                  <a:cubicBezTo>
                    <a:pt x="13422" y="8409"/>
                    <a:pt x="13370" y="8401"/>
                    <a:pt x="13341" y="8383"/>
                  </a:cubicBezTo>
                  <a:cubicBezTo>
                    <a:pt x="11459" y="7218"/>
                    <a:pt x="6754" y="676"/>
                    <a:pt x="5589" y="362"/>
                  </a:cubicBezTo>
                  <a:cubicBezTo>
                    <a:pt x="5084" y="232"/>
                    <a:pt x="4022" y="1"/>
                    <a:pt x="3060" y="1"/>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059" name="Google Shape;2059;p97"/>
            <p:cNvSpPr/>
            <p:nvPr/>
          </p:nvSpPr>
          <p:spPr>
            <a:xfrm>
              <a:off x="2325675" y="2393225"/>
              <a:ext cx="277850" cy="739025"/>
            </a:xfrm>
            <a:custGeom>
              <a:avLst/>
              <a:gdLst/>
              <a:ahLst/>
              <a:cxnLst/>
              <a:rect l="l" t="t" r="r" b="b"/>
              <a:pathLst>
                <a:path w="11114" h="29561" extrusionOk="0">
                  <a:moveTo>
                    <a:pt x="2481" y="0"/>
                  </a:moveTo>
                  <a:cubicBezTo>
                    <a:pt x="1502" y="0"/>
                    <a:pt x="760" y="227"/>
                    <a:pt x="718" y="703"/>
                  </a:cubicBezTo>
                  <a:cubicBezTo>
                    <a:pt x="1" y="5632"/>
                    <a:pt x="5199" y="13743"/>
                    <a:pt x="5311" y="16095"/>
                  </a:cubicBezTo>
                  <a:cubicBezTo>
                    <a:pt x="5356" y="17193"/>
                    <a:pt x="4258" y="24654"/>
                    <a:pt x="4011" y="27499"/>
                  </a:cubicBezTo>
                  <a:cubicBezTo>
                    <a:pt x="3899" y="29000"/>
                    <a:pt x="6073" y="29314"/>
                    <a:pt x="6969" y="29560"/>
                  </a:cubicBezTo>
                  <a:cubicBezTo>
                    <a:pt x="6812" y="29247"/>
                    <a:pt x="9702" y="25192"/>
                    <a:pt x="10778" y="17148"/>
                  </a:cubicBezTo>
                  <a:cubicBezTo>
                    <a:pt x="11114" y="14661"/>
                    <a:pt x="10128" y="6148"/>
                    <a:pt x="7238" y="1824"/>
                  </a:cubicBezTo>
                  <a:cubicBezTo>
                    <a:pt x="6451" y="643"/>
                    <a:pt x="4130" y="0"/>
                    <a:pt x="2481"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60" name="Google Shape;2060;p97"/>
            <p:cNvSpPr/>
            <p:nvPr/>
          </p:nvSpPr>
          <p:spPr>
            <a:xfrm>
              <a:off x="2390550" y="3062775"/>
              <a:ext cx="221400" cy="163550"/>
            </a:xfrm>
            <a:custGeom>
              <a:avLst/>
              <a:gdLst/>
              <a:ahLst/>
              <a:cxnLst/>
              <a:rect l="l" t="t" r="r" b="b"/>
              <a:pathLst>
                <a:path w="8856" h="6542" extrusionOk="0">
                  <a:moveTo>
                    <a:pt x="1439" y="0"/>
                  </a:moveTo>
                  <a:cubicBezTo>
                    <a:pt x="1439" y="0"/>
                    <a:pt x="520" y="672"/>
                    <a:pt x="207" y="3428"/>
                  </a:cubicBezTo>
                  <a:cubicBezTo>
                    <a:pt x="1" y="5377"/>
                    <a:pt x="4601" y="6541"/>
                    <a:pt x="7123" y="6541"/>
                  </a:cubicBezTo>
                  <a:cubicBezTo>
                    <a:pt x="8167" y="6541"/>
                    <a:pt x="8855" y="6342"/>
                    <a:pt x="8698" y="5915"/>
                  </a:cubicBezTo>
                  <a:cubicBezTo>
                    <a:pt x="8160" y="4459"/>
                    <a:pt x="4777" y="1882"/>
                    <a:pt x="4777" y="1882"/>
                  </a:cubicBezTo>
                  <a:cubicBezTo>
                    <a:pt x="4217" y="1860"/>
                    <a:pt x="3679" y="1793"/>
                    <a:pt x="3119" y="1681"/>
                  </a:cubicBezTo>
                  <a:cubicBezTo>
                    <a:pt x="1551" y="1277"/>
                    <a:pt x="1439" y="0"/>
                    <a:pt x="1439" y="0"/>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061" name="Google Shape;2061;p97"/>
            <p:cNvSpPr/>
            <p:nvPr/>
          </p:nvSpPr>
          <p:spPr>
            <a:xfrm>
              <a:off x="2097150" y="2370225"/>
              <a:ext cx="314250" cy="742425"/>
            </a:xfrm>
            <a:custGeom>
              <a:avLst/>
              <a:gdLst/>
              <a:ahLst/>
              <a:cxnLst/>
              <a:rect l="l" t="t" r="r" b="b"/>
              <a:pathLst>
                <a:path w="12570" h="29697" extrusionOk="0">
                  <a:moveTo>
                    <a:pt x="5355" y="1"/>
                  </a:moveTo>
                  <a:cubicBezTo>
                    <a:pt x="4891" y="1"/>
                    <a:pt x="4560" y="114"/>
                    <a:pt x="4459" y="369"/>
                  </a:cubicBezTo>
                  <a:cubicBezTo>
                    <a:pt x="2331" y="4872"/>
                    <a:pt x="5669" y="14058"/>
                    <a:pt x="5087" y="16343"/>
                  </a:cubicBezTo>
                  <a:cubicBezTo>
                    <a:pt x="4796" y="17419"/>
                    <a:pt x="1614" y="24252"/>
                    <a:pt x="561" y="26896"/>
                  </a:cubicBezTo>
                  <a:cubicBezTo>
                    <a:pt x="1" y="28307"/>
                    <a:pt x="1995" y="29226"/>
                    <a:pt x="2802" y="29696"/>
                  </a:cubicBezTo>
                  <a:cubicBezTo>
                    <a:pt x="2734" y="29360"/>
                    <a:pt x="6677" y="26313"/>
                    <a:pt x="10016" y="18942"/>
                  </a:cubicBezTo>
                  <a:cubicBezTo>
                    <a:pt x="11069" y="16612"/>
                    <a:pt x="12570" y="8210"/>
                    <a:pt x="11069" y="3214"/>
                  </a:cubicBezTo>
                  <a:cubicBezTo>
                    <a:pt x="10541" y="1524"/>
                    <a:pt x="7054" y="1"/>
                    <a:pt x="5355"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62" name="Google Shape;2062;p97"/>
            <p:cNvSpPr/>
            <p:nvPr/>
          </p:nvSpPr>
          <p:spPr>
            <a:xfrm>
              <a:off x="2039925" y="3025250"/>
              <a:ext cx="208950" cy="202725"/>
            </a:xfrm>
            <a:custGeom>
              <a:avLst/>
              <a:gdLst/>
              <a:ahLst/>
              <a:cxnLst/>
              <a:rect l="l" t="t" r="r" b="b"/>
              <a:pathLst>
                <a:path w="8358" h="8109" extrusionOk="0">
                  <a:moveTo>
                    <a:pt x="3097" y="0"/>
                  </a:moveTo>
                  <a:cubicBezTo>
                    <a:pt x="3096" y="0"/>
                    <a:pt x="1999" y="381"/>
                    <a:pt x="923" y="2913"/>
                  </a:cubicBezTo>
                  <a:cubicBezTo>
                    <a:pt x="1" y="5060"/>
                    <a:pt x="5947" y="8108"/>
                    <a:pt x="7801" y="8108"/>
                  </a:cubicBezTo>
                  <a:cubicBezTo>
                    <a:pt x="8153" y="8108"/>
                    <a:pt x="8357" y="7999"/>
                    <a:pt x="8339" y="7752"/>
                  </a:cubicBezTo>
                  <a:cubicBezTo>
                    <a:pt x="8227" y="6206"/>
                    <a:pt x="5740" y="2756"/>
                    <a:pt x="5740" y="2756"/>
                  </a:cubicBezTo>
                  <a:cubicBezTo>
                    <a:pt x="5203" y="2577"/>
                    <a:pt x="4687" y="2353"/>
                    <a:pt x="4217" y="2084"/>
                  </a:cubicBezTo>
                  <a:cubicBezTo>
                    <a:pt x="2805" y="1255"/>
                    <a:pt x="3096" y="0"/>
                    <a:pt x="3097" y="0"/>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063" name="Google Shape;2063;p97"/>
            <p:cNvSpPr/>
            <p:nvPr/>
          </p:nvSpPr>
          <p:spPr>
            <a:xfrm>
              <a:off x="2271350" y="1846200"/>
              <a:ext cx="295200" cy="285250"/>
            </a:xfrm>
            <a:custGeom>
              <a:avLst/>
              <a:gdLst/>
              <a:ahLst/>
              <a:cxnLst/>
              <a:rect l="l" t="t" r="r" b="b"/>
              <a:pathLst>
                <a:path w="11808" h="11410" extrusionOk="0">
                  <a:moveTo>
                    <a:pt x="5669" y="1"/>
                  </a:moveTo>
                  <a:cubicBezTo>
                    <a:pt x="5400" y="1546"/>
                    <a:pt x="4190" y="4414"/>
                    <a:pt x="4190" y="4414"/>
                  </a:cubicBezTo>
                  <a:cubicBezTo>
                    <a:pt x="4190" y="4414"/>
                    <a:pt x="1" y="5042"/>
                    <a:pt x="135" y="5176"/>
                  </a:cubicBezTo>
                  <a:cubicBezTo>
                    <a:pt x="3465" y="9349"/>
                    <a:pt x="8323" y="11410"/>
                    <a:pt x="9967" y="11410"/>
                  </a:cubicBezTo>
                  <a:cubicBezTo>
                    <a:pt x="10115" y="11410"/>
                    <a:pt x="10237" y="11393"/>
                    <a:pt x="10329" y="11360"/>
                  </a:cubicBezTo>
                  <a:cubicBezTo>
                    <a:pt x="11808" y="10822"/>
                    <a:pt x="10240" y="5557"/>
                    <a:pt x="10240" y="5557"/>
                  </a:cubicBezTo>
                  <a:cubicBezTo>
                    <a:pt x="10240" y="5557"/>
                    <a:pt x="9500" y="4033"/>
                    <a:pt x="10553" y="1322"/>
                  </a:cubicBezTo>
                  <a:lnTo>
                    <a:pt x="10553" y="1322"/>
                  </a:lnTo>
                  <a:cubicBezTo>
                    <a:pt x="10511" y="1324"/>
                    <a:pt x="10469" y="1325"/>
                    <a:pt x="10427" y="1325"/>
                  </a:cubicBezTo>
                  <a:cubicBezTo>
                    <a:pt x="8807" y="1325"/>
                    <a:pt x="6717" y="110"/>
                    <a:pt x="5669"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64" name="Google Shape;2064;p97"/>
            <p:cNvSpPr/>
            <p:nvPr/>
          </p:nvSpPr>
          <p:spPr>
            <a:xfrm>
              <a:off x="2108925" y="1950175"/>
              <a:ext cx="535100" cy="994750"/>
            </a:xfrm>
            <a:custGeom>
              <a:avLst/>
              <a:gdLst/>
              <a:ahLst/>
              <a:cxnLst/>
              <a:rect l="l" t="t" r="r" b="b"/>
              <a:pathLst>
                <a:path w="21404" h="39790" extrusionOk="0">
                  <a:moveTo>
                    <a:pt x="9804" y="1"/>
                  </a:moveTo>
                  <a:cubicBezTo>
                    <a:pt x="8270" y="1"/>
                    <a:pt x="6001" y="420"/>
                    <a:pt x="5355" y="1443"/>
                  </a:cubicBezTo>
                  <a:cubicBezTo>
                    <a:pt x="3988" y="3638"/>
                    <a:pt x="0" y="36663"/>
                    <a:pt x="0" y="36663"/>
                  </a:cubicBezTo>
                  <a:cubicBezTo>
                    <a:pt x="6236" y="39301"/>
                    <a:pt x="12257" y="39789"/>
                    <a:pt x="15863" y="39789"/>
                  </a:cubicBezTo>
                  <a:cubicBezTo>
                    <a:pt x="17984" y="39789"/>
                    <a:pt x="19268" y="39620"/>
                    <a:pt x="19268" y="39620"/>
                  </a:cubicBezTo>
                  <a:cubicBezTo>
                    <a:pt x="19307" y="39642"/>
                    <a:pt x="19344" y="39653"/>
                    <a:pt x="19379" y="39653"/>
                  </a:cubicBezTo>
                  <a:cubicBezTo>
                    <a:pt x="21403" y="39653"/>
                    <a:pt x="19064" y="4598"/>
                    <a:pt x="18887" y="4400"/>
                  </a:cubicBezTo>
                  <a:cubicBezTo>
                    <a:pt x="18476" y="3794"/>
                    <a:pt x="16831" y="1389"/>
                    <a:pt x="16760" y="1389"/>
                  </a:cubicBezTo>
                  <a:cubicBezTo>
                    <a:pt x="16758" y="1389"/>
                    <a:pt x="16758" y="1392"/>
                    <a:pt x="16759" y="1398"/>
                  </a:cubicBezTo>
                  <a:cubicBezTo>
                    <a:pt x="17085" y="2851"/>
                    <a:pt x="16365" y="3453"/>
                    <a:pt x="15318" y="3453"/>
                  </a:cubicBezTo>
                  <a:cubicBezTo>
                    <a:pt x="13702" y="3453"/>
                    <a:pt x="11307" y="2020"/>
                    <a:pt x="10777" y="76"/>
                  </a:cubicBezTo>
                  <a:cubicBezTo>
                    <a:pt x="10522" y="27"/>
                    <a:pt x="10186" y="1"/>
                    <a:pt x="9804" y="1"/>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065" name="Google Shape;2065;p97"/>
            <p:cNvSpPr/>
            <p:nvPr/>
          </p:nvSpPr>
          <p:spPr>
            <a:xfrm>
              <a:off x="2578300" y="2057650"/>
              <a:ext cx="15150" cy="184850"/>
            </a:xfrm>
            <a:custGeom>
              <a:avLst/>
              <a:gdLst/>
              <a:ahLst/>
              <a:cxnLst/>
              <a:rect l="l" t="t" r="r" b="b"/>
              <a:pathLst>
                <a:path w="606" h="7394" extrusionOk="0">
                  <a:moveTo>
                    <a:pt x="112" y="0"/>
                  </a:moveTo>
                  <a:cubicBezTo>
                    <a:pt x="56" y="0"/>
                    <a:pt x="0" y="34"/>
                    <a:pt x="0" y="101"/>
                  </a:cubicBezTo>
                  <a:lnTo>
                    <a:pt x="337" y="6419"/>
                  </a:lnTo>
                  <a:lnTo>
                    <a:pt x="381" y="7293"/>
                  </a:lnTo>
                  <a:cubicBezTo>
                    <a:pt x="381" y="7360"/>
                    <a:pt x="437" y="7394"/>
                    <a:pt x="493" y="7394"/>
                  </a:cubicBezTo>
                  <a:cubicBezTo>
                    <a:pt x="549" y="7394"/>
                    <a:pt x="605" y="7360"/>
                    <a:pt x="605" y="7293"/>
                  </a:cubicBezTo>
                  <a:lnTo>
                    <a:pt x="269" y="975"/>
                  </a:lnTo>
                  <a:lnTo>
                    <a:pt x="224" y="101"/>
                  </a:lnTo>
                  <a:cubicBezTo>
                    <a:pt x="224" y="34"/>
                    <a:pt x="168" y="0"/>
                    <a:pt x="112"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66" name="Google Shape;2066;p97"/>
            <p:cNvSpPr/>
            <p:nvPr/>
          </p:nvSpPr>
          <p:spPr>
            <a:xfrm>
              <a:off x="2177825" y="2381625"/>
              <a:ext cx="175900" cy="214050"/>
            </a:xfrm>
            <a:custGeom>
              <a:avLst/>
              <a:gdLst/>
              <a:ahLst/>
              <a:cxnLst/>
              <a:rect l="l" t="t" r="r" b="b"/>
              <a:pathLst>
                <a:path w="7036" h="8562" extrusionOk="0">
                  <a:moveTo>
                    <a:pt x="2143" y="0"/>
                  </a:moveTo>
                  <a:cubicBezTo>
                    <a:pt x="2138" y="0"/>
                    <a:pt x="2133" y="1"/>
                    <a:pt x="2129" y="2"/>
                  </a:cubicBezTo>
                  <a:cubicBezTo>
                    <a:pt x="1524" y="114"/>
                    <a:pt x="0" y="585"/>
                    <a:pt x="157" y="1235"/>
                  </a:cubicBezTo>
                  <a:cubicBezTo>
                    <a:pt x="202" y="1459"/>
                    <a:pt x="2039" y="4349"/>
                    <a:pt x="2039" y="4349"/>
                  </a:cubicBezTo>
                  <a:cubicBezTo>
                    <a:pt x="3873" y="7758"/>
                    <a:pt x="4626" y="8362"/>
                    <a:pt x="4800" y="8362"/>
                  </a:cubicBezTo>
                  <a:cubicBezTo>
                    <a:pt x="4806" y="8362"/>
                    <a:pt x="4812" y="8361"/>
                    <a:pt x="4817" y="8359"/>
                  </a:cubicBezTo>
                  <a:cubicBezTo>
                    <a:pt x="4905" y="8305"/>
                    <a:pt x="4862" y="8151"/>
                    <a:pt x="4760" y="7962"/>
                  </a:cubicBezTo>
                  <a:lnTo>
                    <a:pt x="4760" y="7962"/>
                  </a:lnTo>
                  <a:cubicBezTo>
                    <a:pt x="5078" y="8302"/>
                    <a:pt x="5400" y="8562"/>
                    <a:pt x="5586" y="8562"/>
                  </a:cubicBezTo>
                  <a:cubicBezTo>
                    <a:pt x="5618" y="8562"/>
                    <a:pt x="5645" y="8554"/>
                    <a:pt x="5669" y="8538"/>
                  </a:cubicBezTo>
                  <a:cubicBezTo>
                    <a:pt x="5809" y="8433"/>
                    <a:pt x="5544" y="8013"/>
                    <a:pt x="5221" y="7589"/>
                  </a:cubicBezTo>
                  <a:lnTo>
                    <a:pt x="5221" y="7589"/>
                  </a:lnTo>
                  <a:cubicBezTo>
                    <a:pt x="5595" y="8007"/>
                    <a:pt x="6015" y="8407"/>
                    <a:pt x="6252" y="8407"/>
                  </a:cubicBezTo>
                  <a:cubicBezTo>
                    <a:pt x="6285" y="8407"/>
                    <a:pt x="6315" y="8399"/>
                    <a:pt x="6341" y="8382"/>
                  </a:cubicBezTo>
                  <a:cubicBezTo>
                    <a:pt x="6587" y="8202"/>
                    <a:pt x="5377" y="7194"/>
                    <a:pt x="4952" y="6208"/>
                  </a:cubicBezTo>
                  <a:lnTo>
                    <a:pt x="4952" y="6208"/>
                  </a:lnTo>
                  <a:cubicBezTo>
                    <a:pt x="5261" y="6744"/>
                    <a:pt x="6290" y="7848"/>
                    <a:pt x="6697" y="7848"/>
                  </a:cubicBezTo>
                  <a:cubicBezTo>
                    <a:pt x="6733" y="7848"/>
                    <a:pt x="6764" y="7840"/>
                    <a:pt x="6789" y="7822"/>
                  </a:cubicBezTo>
                  <a:cubicBezTo>
                    <a:pt x="7035" y="7665"/>
                    <a:pt x="5310" y="5357"/>
                    <a:pt x="5108" y="5021"/>
                  </a:cubicBezTo>
                  <a:cubicBezTo>
                    <a:pt x="5101" y="4939"/>
                    <a:pt x="5126" y="4906"/>
                    <a:pt x="5173" y="4906"/>
                  </a:cubicBezTo>
                  <a:cubicBezTo>
                    <a:pt x="5385" y="4906"/>
                    <a:pt x="6044" y="5573"/>
                    <a:pt x="6293" y="5573"/>
                  </a:cubicBezTo>
                  <a:cubicBezTo>
                    <a:pt x="6341" y="5573"/>
                    <a:pt x="6373" y="5549"/>
                    <a:pt x="6385" y="5491"/>
                  </a:cubicBezTo>
                  <a:cubicBezTo>
                    <a:pt x="6475" y="5133"/>
                    <a:pt x="5713" y="4214"/>
                    <a:pt x="4929" y="3721"/>
                  </a:cubicBezTo>
                  <a:cubicBezTo>
                    <a:pt x="3517" y="2861"/>
                    <a:pt x="2474" y="0"/>
                    <a:pt x="2143"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67" name="Google Shape;2067;p97"/>
            <p:cNvSpPr/>
            <p:nvPr/>
          </p:nvSpPr>
          <p:spPr>
            <a:xfrm>
              <a:off x="2060200" y="1967450"/>
              <a:ext cx="250950" cy="515175"/>
            </a:xfrm>
            <a:custGeom>
              <a:avLst/>
              <a:gdLst/>
              <a:ahLst/>
              <a:cxnLst/>
              <a:rect l="l" t="t" r="r" b="b"/>
              <a:pathLst>
                <a:path w="10038" h="20607" extrusionOk="0">
                  <a:moveTo>
                    <a:pt x="8590" y="0"/>
                  </a:moveTo>
                  <a:cubicBezTo>
                    <a:pt x="7744" y="0"/>
                    <a:pt x="6485" y="805"/>
                    <a:pt x="4750" y="3306"/>
                  </a:cubicBezTo>
                  <a:cubicBezTo>
                    <a:pt x="3271" y="5412"/>
                    <a:pt x="538" y="9265"/>
                    <a:pt x="269" y="12447"/>
                  </a:cubicBezTo>
                  <a:cubicBezTo>
                    <a:pt x="0" y="15225"/>
                    <a:pt x="6049" y="20602"/>
                    <a:pt x="6049" y="20602"/>
                  </a:cubicBezTo>
                  <a:cubicBezTo>
                    <a:pt x="6082" y="20605"/>
                    <a:pt x="6114" y="20606"/>
                    <a:pt x="6147" y="20606"/>
                  </a:cubicBezTo>
                  <a:cubicBezTo>
                    <a:pt x="7170" y="20606"/>
                    <a:pt x="8557" y="19294"/>
                    <a:pt x="9209" y="19034"/>
                  </a:cubicBezTo>
                  <a:cubicBezTo>
                    <a:pt x="9209" y="19034"/>
                    <a:pt x="4436" y="12649"/>
                    <a:pt x="4593" y="12066"/>
                  </a:cubicBezTo>
                  <a:cubicBezTo>
                    <a:pt x="5108" y="9938"/>
                    <a:pt x="10037" y="2880"/>
                    <a:pt x="9970" y="1693"/>
                  </a:cubicBezTo>
                  <a:cubicBezTo>
                    <a:pt x="9935" y="937"/>
                    <a:pt x="9502" y="0"/>
                    <a:pt x="8590" y="0"/>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068" name="Google Shape;2068;p97"/>
            <p:cNvSpPr/>
            <p:nvPr/>
          </p:nvSpPr>
          <p:spPr>
            <a:xfrm>
              <a:off x="2173300" y="2273950"/>
              <a:ext cx="120475" cy="171875"/>
            </a:xfrm>
            <a:custGeom>
              <a:avLst/>
              <a:gdLst/>
              <a:ahLst/>
              <a:cxnLst/>
              <a:rect l="l" t="t" r="r" b="b"/>
              <a:pathLst>
                <a:path w="4819" h="6875" extrusionOk="0">
                  <a:moveTo>
                    <a:pt x="147" y="1"/>
                  </a:moveTo>
                  <a:cubicBezTo>
                    <a:pt x="78" y="1"/>
                    <a:pt x="0" y="100"/>
                    <a:pt x="69" y="187"/>
                  </a:cubicBezTo>
                  <a:cubicBezTo>
                    <a:pt x="1503" y="1912"/>
                    <a:pt x="2825" y="3727"/>
                    <a:pt x="4057" y="5609"/>
                  </a:cubicBezTo>
                  <a:cubicBezTo>
                    <a:pt x="4236" y="5878"/>
                    <a:pt x="4617" y="6393"/>
                    <a:pt x="4572" y="6774"/>
                  </a:cubicBezTo>
                  <a:cubicBezTo>
                    <a:pt x="4572" y="6841"/>
                    <a:pt x="4623" y="6875"/>
                    <a:pt x="4676" y="6875"/>
                  </a:cubicBezTo>
                  <a:cubicBezTo>
                    <a:pt x="4729" y="6875"/>
                    <a:pt x="4785" y="6841"/>
                    <a:pt x="4797" y="6774"/>
                  </a:cubicBezTo>
                  <a:cubicBezTo>
                    <a:pt x="4819" y="6460"/>
                    <a:pt x="4550" y="6057"/>
                    <a:pt x="4416" y="5810"/>
                  </a:cubicBezTo>
                  <a:cubicBezTo>
                    <a:pt x="4080" y="5250"/>
                    <a:pt x="3721" y="4690"/>
                    <a:pt x="3340" y="4152"/>
                  </a:cubicBezTo>
                  <a:cubicBezTo>
                    <a:pt x="2534" y="3010"/>
                    <a:pt x="1682" y="1912"/>
                    <a:pt x="809" y="792"/>
                  </a:cubicBezTo>
                  <a:cubicBezTo>
                    <a:pt x="607" y="545"/>
                    <a:pt x="405" y="299"/>
                    <a:pt x="204" y="30"/>
                  </a:cubicBezTo>
                  <a:cubicBezTo>
                    <a:pt x="188" y="10"/>
                    <a:pt x="168" y="1"/>
                    <a:pt x="147"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69" name="Google Shape;2069;p97"/>
            <p:cNvSpPr/>
            <p:nvPr/>
          </p:nvSpPr>
          <p:spPr>
            <a:xfrm>
              <a:off x="2204475" y="2090025"/>
              <a:ext cx="69175" cy="112225"/>
            </a:xfrm>
            <a:custGeom>
              <a:avLst/>
              <a:gdLst/>
              <a:ahLst/>
              <a:cxnLst/>
              <a:rect l="l" t="t" r="r" b="b"/>
              <a:pathLst>
                <a:path w="2767" h="4489" extrusionOk="0">
                  <a:moveTo>
                    <a:pt x="2628" y="0"/>
                  </a:moveTo>
                  <a:cubicBezTo>
                    <a:pt x="2596" y="0"/>
                    <a:pt x="2563" y="18"/>
                    <a:pt x="2541" y="61"/>
                  </a:cubicBezTo>
                  <a:lnTo>
                    <a:pt x="2541" y="38"/>
                  </a:lnTo>
                  <a:lnTo>
                    <a:pt x="346" y="3802"/>
                  </a:lnTo>
                  <a:lnTo>
                    <a:pt x="32" y="4340"/>
                  </a:lnTo>
                  <a:cubicBezTo>
                    <a:pt x="0" y="4420"/>
                    <a:pt x="59" y="4489"/>
                    <a:pt x="129" y="4489"/>
                  </a:cubicBezTo>
                  <a:cubicBezTo>
                    <a:pt x="156" y="4489"/>
                    <a:pt x="186" y="4478"/>
                    <a:pt x="211" y="4452"/>
                  </a:cubicBezTo>
                  <a:lnTo>
                    <a:pt x="2407" y="710"/>
                  </a:lnTo>
                  <a:lnTo>
                    <a:pt x="2721" y="173"/>
                  </a:lnTo>
                  <a:cubicBezTo>
                    <a:pt x="2766" y="81"/>
                    <a:pt x="2698" y="0"/>
                    <a:pt x="2628"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70" name="Google Shape;2070;p97"/>
            <p:cNvSpPr/>
            <p:nvPr/>
          </p:nvSpPr>
          <p:spPr>
            <a:xfrm>
              <a:off x="2330175" y="1526850"/>
              <a:ext cx="342250" cy="397825"/>
            </a:xfrm>
            <a:custGeom>
              <a:avLst/>
              <a:gdLst/>
              <a:ahLst/>
              <a:cxnLst/>
              <a:rect l="l" t="t" r="r" b="b"/>
              <a:pathLst>
                <a:path w="13690" h="15913" extrusionOk="0">
                  <a:moveTo>
                    <a:pt x="6884" y="1"/>
                  </a:moveTo>
                  <a:cubicBezTo>
                    <a:pt x="2999" y="1"/>
                    <a:pt x="693" y="1956"/>
                    <a:pt x="336" y="8025"/>
                  </a:cubicBezTo>
                  <a:cubicBezTo>
                    <a:pt x="0" y="13626"/>
                    <a:pt x="2106" y="15799"/>
                    <a:pt x="8581" y="15911"/>
                  </a:cubicBezTo>
                  <a:cubicBezTo>
                    <a:pt x="8622" y="15912"/>
                    <a:pt x="8663" y="15912"/>
                    <a:pt x="8704" y="15912"/>
                  </a:cubicBezTo>
                  <a:cubicBezTo>
                    <a:pt x="12976" y="15912"/>
                    <a:pt x="13177" y="11255"/>
                    <a:pt x="13443" y="6927"/>
                  </a:cubicBezTo>
                  <a:cubicBezTo>
                    <a:pt x="13689" y="2558"/>
                    <a:pt x="12076" y="273"/>
                    <a:pt x="7685" y="26"/>
                  </a:cubicBezTo>
                  <a:cubicBezTo>
                    <a:pt x="7411" y="9"/>
                    <a:pt x="7144" y="1"/>
                    <a:pt x="6884"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71" name="Google Shape;2071;p97"/>
            <p:cNvSpPr/>
            <p:nvPr/>
          </p:nvSpPr>
          <p:spPr>
            <a:xfrm>
              <a:off x="2386125" y="1890650"/>
              <a:ext cx="138975" cy="40150"/>
            </a:xfrm>
            <a:custGeom>
              <a:avLst/>
              <a:gdLst/>
              <a:ahLst/>
              <a:cxnLst/>
              <a:rect l="l" t="t" r="r" b="b"/>
              <a:pathLst>
                <a:path w="5559" h="1606" extrusionOk="0">
                  <a:moveTo>
                    <a:pt x="154" y="0"/>
                  </a:moveTo>
                  <a:cubicBezTo>
                    <a:pt x="64" y="0"/>
                    <a:pt x="1" y="137"/>
                    <a:pt x="115" y="194"/>
                  </a:cubicBezTo>
                  <a:lnTo>
                    <a:pt x="137" y="194"/>
                  </a:lnTo>
                  <a:cubicBezTo>
                    <a:pt x="1011" y="642"/>
                    <a:pt x="1952" y="1001"/>
                    <a:pt x="2938" y="1225"/>
                  </a:cubicBezTo>
                  <a:cubicBezTo>
                    <a:pt x="3744" y="1449"/>
                    <a:pt x="4596" y="1583"/>
                    <a:pt x="5447" y="1606"/>
                  </a:cubicBezTo>
                  <a:cubicBezTo>
                    <a:pt x="5559" y="1583"/>
                    <a:pt x="5559" y="1404"/>
                    <a:pt x="5447" y="1404"/>
                  </a:cubicBezTo>
                  <a:cubicBezTo>
                    <a:pt x="4618" y="1359"/>
                    <a:pt x="3789" y="1247"/>
                    <a:pt x="2982" y="1023"/>
                  </a:cubicBezTo>
                  <a:cubicBezTo>
                    <a:pt x="2019" y="799"/>
                    <a:pt x="1078" y="463"/>
                    <a:pt x="204" y="15"/>
                  </a:cubicBezTo>
                  <a:cubicBezTo>
                    <a:pt x="187" y="5"/>
                    <a:pt x="170" y="0"/>
                    <a:pt x="154"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72" name="Google Shape;2072;p97"/>
            <p:cNvSpPr/>
            <p:nvPr/>
          </p:nvSpPr>
          <p:spPr>
            <a:xfrm>
              <a:off x="2600150" y="1764975"/>
              <a:ext cx="12900" cy="20800"/>
            </a:xfrm>
            <a:custGeom>
              <a:avLst/>
              <a:gdLst/>
              <a:ahLst/>
              <a:cxnLst/>
              <a:rect l="l" t="t" r="r" b="b"/>
              <a:pathLst>
                <a:path w="516" h="832" extrusionOk="0">
                  <a:moveTo>
                    <a:pt x="269" y="1"/>
                  </a:moveTo>
                  <a:cubicBezTo>
                    <a:pt x="135" y="1"/>
                    <a:pt x="0" y="180"/>
                    <a:pt x="0" y="404"/>
                  </a:cubicBezTo>
                  <a:cubicBezTo>
                    <a:pt x="0" y="628"/>
                    <a:pt x="67" y="830"/>
                    <a:pt x="202" y="830"/>
                  </a:cubicBezTo>
                  <a:cubicBezTo>
                    <a:pt x="209" y="831"/>
                    <a:pt x="217" y="832"/>
                    <a:pt x="225" y="832"/>
                  </a:cubicBezTo>
                  <a:cubicBezTo>
                    <a:pt x="351" y="832"/>
                    <a:pt x="472" y="659"/>
                    <a:pt x="493" y="427"/>
                  </a:cubicBezTo>
                  <a:cubicBezTo>
                    <a:pt x="516" y="203"/>
                    <a:pt x="403" y="23"/>
                    <a:pt x="269"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73" name="Google Shape;2073;p97"/>
            <p:cNvSpPr/>
            <p:nvPr/>
          </p:nvSpPr>
          <p:spPr>
            <a:xfrm>
              <a:off x="2493725" y="1749850"/>
              <a:ext cx="15150" cy="24725"/>
            </a:xfrm>
            <a:custGeom>
              <a:avLst/>
              <a:gdLst/>
              <a:ahLst/>
              <a:cxnLst/>
              <a:rect l="l" t="t" r="r" b="b"/>
              <a:pathLst>
                <a:path w="606" h="989" extrusionOk="0">
                  <a:moveTo>
                    <a:pt x="336" y="1"/>
                  </a:moveTo>
                  <a:cubicBezTo>
                    <a:pt x="157" y="1"/>
                    <a:pt x="23" y="225"/>
                    <a:pt x="0" y="494"/>
                  </a:cubicBezTo>
                  <a:cubicBezTo>
                    <a:pt x="0" y="763"/>
                    <a:pt x="112" y="987"/>
                    <a:pt x="269" y="987"/>
                  </a:cubicBezTo>
                  <a:cubicBezTo>
                    <a:pt x="276" y="988"/>
                    <a:pt x="284" y="988"/>
                    <a:pt x="291" y="988"/>
                  </a:cubicBezTo>
                  <a:cubicBezTo>
                    <a:pt x="440" y="988"/>
                    <a:pt x="583" y="773"/>
                    <a:pt x="583" y="516"/>
                  </a:cubicBezTo>
                  <a:cubicBezTo>
                    <a:pt x="605" y="247"/>
                    <a:pt x="493" y="23"/>
                    <a:pt x="336"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74" name="Google Shape;2074;p97"/>
            <p:cNvSpPr/>
            <p:nvPr/>
          </p:nvSpPr>
          <p:spPr>
            <a:xfrm>
              <a:off x="2480150" y="1708050"/>
              <a:ext cx="69225" cy="12000"/>
            </a:xfrm>
            <a:custGeom>
              <a:avLst/>
              <a:gdLst/>
              <a:ahLst/>
              <a:cxnLst/>
              <a:rect l="l" t="t" r="r" b="b"/>
              <a:pathLst>
                <a:path w="2769" h="480" extrusionOk="0">
                  <a:moveTo>
                    <a:pt x="157" y="0"/>
                  </a:moveTo>
                  <a:cubicBezTo>
                    <a:pt x="66" y="0"/>
                    <a:pt x="0" y="137"/>
                    <a:pt x="95" y="194"/>
                  </a:cubicBezTo>
                  <a:cubicBezTo>
                    <a:pt x="499" y="385"/>
                    <a:pt x="935" y="480"/>
                    <a:pt x="1375" y="480"/>
                  </a:cubicBezTo>
                  <a:cubicBezTo>
                    <a:pt x="1815" y="480"/>
                    <a:pt x="2257" y="385"/>
                    <a:pt x="2672" y="194"/>
                  </a:cubicBezTo>
                  <a:cubicBezTo>
                    <a:pt x="2768" y="156"/>
                    <a:pt x="2699" y="1"/>
                    <a:pt x="2606" y="1"/>
                  </a:cubicBezTo>
                  <a:cubicBezTo>
                    <a:pt x="2591" y="1"/>
                    <a:pt x="2576" y="6"/>
                    <a:pt x="2560" y="15"/>
                  </a:cubicBezTo>
                  <a:cubicBezTo>
                    <a:pt x="2190" y="183"/>
                    <a:pt x="1787" y="267"/>
                    <a:pt x="1384" y="267"/>
                  </a:cubicBezTo>
                  <a:cubicBezTo>
                    <a:pt x="980" y="267"/>
                    <a:pt x="577" y="183"/>
                    <a:pt x="207" y="15"/>
                  </a:cubicBezTo>
                  <a:cubicBezTo>
                    <a:pt x="190" y="5"/>
                    <a:pt x="173" y="0"/>
                    <a:pt x="157"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75" name="Google Shape;2075;p97"/>
            <p:cNvSpPr/>
            <p:nvPr/>
          </p:nvSpPr>
          <p:spPr>
            <a:xfrm>
              <a:off x="2599025" y="1717525"/>
              <a:ext cx="35875" cy="17100"/>
            </a:xfrm>
            <a:custGeom>
              <a:avLst/>
              <a:gdLst/>
              <a:ahLst/>
              <a:cxnLst/>
              <a:rect l="l" t="t" r="r" b="b"/>
              <a:pathLst>
                <a:path w="1435" h="684" extrusionOk="0">
                  <a:moveTo>
                    <a:pt x="146" y="0"/>
                  </a:moveTo>
                  <a:cubicBezTo>
                    <a:pt x="101" y="0"/>
                    <a:pt x="56" y="28"/>
                    <a:pt x="45" y="84"/>
                  </a:cubicBezTo>
                  <a:lnTo>
                    <a:pt x="0" y="62"/>
                  </a:lnTo>
                  <a:lnTo>
                    <a:pt x="0" y="62"/>
                  </a:lnTo>
                  <a:cubicBezTo>
                    <a:pt x="0" y="420"/>
                    <a:pt x="381" y="622"/>
                    <a:pt x="673" y="667"/>
                  </a:cubicBezTo>
                  <a:cubicBezTo>
                    <a:pt x="785" y="678"/>
                    <a:pt x="897" y="683"/>
                    <a:pt x="1009" y="683"/>
                  </a:cubicBezTo>
                  <a:cubicBezTo>
                    <a:pt x="1121" y="683"/>
                    <a:pt x="1233" y="678"/>
                    <a:pt x="1345" y="667"/>
                  </a:cubicBezTo>
                  <a:cubicBezTo>
                    <a:pt x="1412" y="644"/>
                    <a:pt x="1434" y="577"/>
                    <a:pt x="1412" y="532"/>
                  </a:cubicBezTo>
                  <a:cubicBezTo>
                    <a:pt x="1412" y="482"/>
                    <a:pt x="1374" y="457"/>
                    <a:pt x="1336" y="457"/>
                  </a:cubicBezTo>
                  <a:cubicBezTo>
                    <a:pt x="1324" y="457"/>
                    <a:pt x="1311" y="459"/>
                    <a:pt x="1300" y="465"/>
                  </a:cubicBezTo>
                  <a:cubicBezTo>
                    <a:pt x="1210" y="476"/>
                    <a:pt x="1115" y="482"/>
                    <a:pt x="1020" y="482"/>
                  </a:cubicBezTo>
                  <a:cubicBezTo>
                    <a:pt x="925" y="482"/>
                    <a:pt x="829" y="476"/>
                    <a:pt x="740" y="465"/>
                  </a:cubicBezTo>
                  <a:cubicBezTo>
                    <a:pt x="695" y="465"/>
                    <a:pt x="628" y="443"/>
                    <a:pt x="561" y="443"/>
                  </a:cubicBezTo>
                  <a:lnTo>
                    <a:pt x="493" y="398"/>
                  </a:lnTo>
                  <a:lnTo>
                    <a:pt x="448" y="398"/>
                  </a:lnTo>
                  <a:lnTo>
                    <a:pt x="381" y="353"/>
                  </a:lnTo>
                  <a:lnTo>
                    <a:pt x="359" y="353"/>
                  </a:lnTo>
                  <a:cubicBezTo>
                    <a:pt x="359" y="353"/>
                    <a:pt x="359" y="353"/>
                    <a:pt x="359" y="331"/>
                  </a:cubicBezTo>
                  <a:lnTo>
                    <a:pt x="314" y="286"/>
                  </a:lnTo>
                  <a:lnTo>
                    <a:pt x="292" y="263"/>
                  </a:lnTo>
                  <a:lnTo>
                    <a:pt x="247" y="196"/>
                  </a:lnTo>
                  <a:cubicBezTo>
                    <a:pt x="247" y="174"/>
                    <a:pt x="247" y="174"/>
                    <a:pt x="247" y="174"/>
                  </a:cubicBezTo>
                  <a:lnTo>
                    <a:pt x="247" y="129"/>
                  </a:lnTo>
                  <a:cubicBezTo>
                    <a:pt x="247" y="129"/>
                    <a:pt x="247" y="107"/>
                    <a:pt x="247" y="107"/>
                  </a:cubicBezTo>
                  <a:lnTo>
                    <a:pt x="247" y="84"/>
                  </a:lnTo>
                  <a:cubicBezTo>
                    <a:pt x="236" y="28"/>
                    <a:pt x="191" y="0"/>
                    <a:pt x="146"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76" name="Google Shape;2076;p97"/>
            <p:cNvSpPr/>
            <p:nvPr/>
          </p:nvSpPr>
          <p:spPr>
            <a:xfrm>
              <a:off x="2522850" y="1831750"/>
              <a:ext cx="51550" cy="25125"/>
            </a:xfrm>
            <a:custGeom>
              <a:avLst/>
              <a:gdLst/>
              <a:ahLst/>
              <a:cxnLst/>
              <a:rect l="l" t="t" r="r" b="b"/>
              <a:pathLst>
                <a:path w="2062" h="1005" extrusionOk="0">
                  <a:moveTo>
                    <a:pt x="1197" y="1"/>
                  </a:moveTo>
                  <a:cubicBezTo>
                    <a:pt x="906" y="1"/>
                    <a:pt x="518" y="132"/>
                    <a:pt x="0" y="489"/>
                  </a:cubicBezTo>
                  <a:cubicBezTo>
                    <a:pt x="650" y="780"/>
                    <a:pt x="1345" y="937"/>
                    <a:pt x="2062" y="1004"/>
                  </a:cubicBezTo>
                  <a:cubicBezTo>
                    <a:pt x="2062" y="1004"/>
                    <a:pt x="2001" y="1"/>
                    <a:pt x="1197" y="1"/>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2077" name="Google Shape;2077;p97"/>
            <p:cNvSpPr/>
            <p:nvPr/>
          </p:nvSpPr>
          <p:spPr>
            <a:xfrm>
              <a:off x="2563175" y="1745800"/>
              <a:ext cx="24100" cy="71350"/>
            </a:xfrm>
            <a:custGeom>
              <a:avLst/>
              <a:gdLst/>
              <a:ahLst/>
              <a:cxnLst/>
              <a:rect l="l" t="t" r="r" b="b"/>
              <a:pathLst>
                <a:path w="964" h="2854" extrusionOk="0">
                  <a:moveTo>
                    <a:pt x="529" y="0"/>
                  </a:moveTo>
                  <a:cubicBezTo>
                    <a:pt x="492" y="0"/>
                    <a:pt x="457" y="22"/>
                    <a:pt x="449" y="73"/>
                  </a:cubicBezTo>
                  <a:cubicBezTo>
                    <a:pt x="381" y="320"/>
                    <a:pt x="337" y="566"/>
                    <a:pt x="359" y="835"/>
                  </a:cubicBezTo>
                  <a:cubicBezTo>
                    <a:pt x="359" y="1370"/>
                    <a:pt x="482" y="1905"/>
                    <a:pt x="727" y="2401"/>
                  </a:cubicBezTo>
                  <a:lnTo>
                    <a:pt x="727" y="2401"/>
                  </a:lnTo>
                  <a:cubicBezTo>
                    <a:pt x="587" y="2560"/>
                    <a:pt x="401" y="2653"/>
                    <a:pt x="197" y="2653"/>
                  </a:cubicBezTo>
                  <a:cubicBezTo>
                    <a:pt x="176" y="2653"/>
                    <a:pt x="156" y="2652"/>
                    <a:pt x="135" y="2650"/>
                  </a:cubicBezTo>
                  <a:cubicBezTo>
                    <a:pt x="1" y="2650"/>
                    <a:pt x="1" y="2852"/>
                    <a:pt x="135" y="2852"/>
                  </a:cubicBezTo>
                  <a:cubicBezTo>
                    <a:pt x="157" y="2853"/>
                    <a:pt x="180" y="2854"/>
                    <a:pt x="202" y="2854"/>
                  </a:cubicBezTo>
                  <a:cubicBezTo>
                    <a:pt x="493" y="2854"/>
                    <a:pt x="775" y="2720"/>
                    <a:pt x="942" y="2471"/>
                  </a:cubicBezTo>
                  <a:cubicBezTo>
                    <a:pt x="964" y="2448"/>
                    <a:pt x="964" y="2403"/>
                    <a:pt x="942" y="2359"/>
                  </a:cubicBezTo>
                  <a:cubicBezTo>
                    <a:pt x="695" y="1888"/>
                    <a:pt x="561" y="1350"/>
                    <a:pt x="561" y="790"/>
                  </a:cubicBezTo>
                  <a:cubicBezTo>
                    <a:pt x="561" y="566"/>
                    <a:pt x="583" y="342"/>
                    <a:pt x="628" y="141"/>
                  </a:cubicBezTo>
                  <a:cubicBezTo>
                    <a:pt x="656" y="57"/>
                    <a:pt x="589" y="0"/>
                    <a:pt x="529"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78" name="Google Shape;2078;p97"/>
            <p:cNvSpPr/>
            <p:nvPr/>
          </p:nvSpPr>
          <p:spPr>
            <a:xfrm>
              <a:off x="2401050" y="1492150"/>
              <a:ext cx="358750" cy="412900"/>
            </a:xfrm>
            <a:custGeom>
              <a:avLst/>
              <a:gdLst/>
              <a:ahLst/>
              <a:cxnLst/>
              <a:rect l="l" t="t" r="r" b="b"/>
              <a:pathLst>
                <a:path w="14350" h="16516" extrusionOk="0">
                  <a:moveTo>
                    <a:pt x="4539" y="1"/>
                  </a:moveTo>
                  <a:cubicBezTo>
                    <a:pt x="1362" y="1"/>
                    <a:pt x="1" y="2598"/>
                    <a:pt x="2610" y="4932"/>
                  </a:cubicBezTo>
                  <a:cubicBezTo>
                    <a:pt x="3483" y="5716"/>
                    <a:pt x="6105" y="6903"/>
                    <a:pt x="7090" y="7553"/>
                  </a:cubicBezTo>
                  <a:cubicBezTo>
                    <a:pt x="10720" y="9883"/>
                    <a:pt x="10810" y="11519"/>
                    <a:pt x="9981" y="13737"/>
                  </a:cubicBezTo>
                  <a:cubicBezTo>
                    <a:pt x="9622" y="14678"/>
                    <a:pt x="9824" y="15753"/>
                    <a:pt x="10474" y="16515"/>
                  </a:cubicBezTo>
                  <a:cubicBezTo>
                    <a:pt x="10586" y="15686"/>
                    <a:pt x="11325" y="15104"/>
                    <a:pt x="11997" y="14566"/>
                  </a:cubicBezTo>
                  <a:cubicBezTo>
                    <a:pt x="14215" y="12841"/>
                    <a:pt x="14350" y="8158"/>
                    <a:pt x="13252" y="5783"/>
                  </a:cubicBezTo>
                  <a:cubicBezTo>
                    <a:pt x="12490" y="4193"/>
                    <a:pt x="9510" y="1526"/>
                    <a:pt x="7897" y="809"/>
                  </a:cubicBezTo>
                  <a:cubicBezTo>
                    <a:pt x="6649" y="243"/>
                    <a:pt x="5509" y="1"/>
                    <a:pt x="4539"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79" name="Google Shape;2079;p97"/>
            <p:cNvSpPr/>
            <p:nvPr/>
          </p:nvSpPr>
          <p:spPr>
            <a:xfrm>
              <a:off x="2314475" y="1526075"/>
              <a:ext cx="177400" cy="213800"/>
            </a:xfrm>
            <a:custGeom>
              <a:avLst/>
              <a:gdLst/>
              <a:ahLst/>
              <a:cxnLst/>
              <a:rect l="l" t="t" r="r" b="b"/>
              <a:pathLst>
                <a:path w="7096" h="8552" extrusionOk="0">
                  <a:moveTo>
                    <a:pt x="4625" y="0"/>
                  </a:moveTo>
                  <a:cubicBezTo>
                    <a:pt x="3532" y="0"/>
                    <a:pt x="2497" y="638"/>
                    <a:pt x="1771" y="1469"/>
                  </a:cubicBezTo>
                  <a:cubicBezTo>
                    <a:pt x="539" y="2858"/>
                    <a:pt x="1" y="4740"/>
                    <a:pt x="292" y="6577"/>
                  </a:cubicBezTo>
                  <a:cubicBezTo>
                    <a:pt x="427" y="7384"/>
                    <a:pt x="807" y="8302"/>
                    <a:pt x="1636" y="8504"/>
                  </a:cubicBezTo>
                  <a:cubicBezTo>
                    <a:pt x="1760" y="8536"/>
                    <a:pt x="1883" y="8551"/>
                    <a:pt x="2004" y="8551"/>
                  </a:cubicBezTo>
                  <a:cubicBezTo>
                    <a:pt x="2718" y="8551"/>
                    <a:pt x="3379" y="8032"/>
                    <a:pt x="3877" y="7496"/>
                  </a:cubicBezTo>
                  <a:cubicBezTo>
                    <a:pt x="5266" y="6017"/>
                    <a:pt x="6341" y="4292"/>
                    <a:pt x="7036" y="2410"/>
                  </a:cubicBezTo>
                  <a:lnTo>
                    <a:pt x="7014" y="2051"/>
                  </a:lnTo>
                  <a:lnTo>
                    <a:pt x="6985" y="2269"/>
                  </a:lnTo>
                  <a:lnTo>
                    <a:pt x="6985" y="2269"/>
                  </a:lnTo>
                  <a:cubicBezTo>
                    <a:pt x="7095" y="1128"/>
                    <a:pt x="6011" y="99"/>
                    <a:pt x="4885" y="13"/>
                  </a:cubicBezTo>
                  <a:cubicBezTo>
                    <a:pt x="4798" y="4"/>
                    <a:pt x="4711" y="0"/>
                    <a:pt x="4625"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80" name="Google Shape;2080;p97"/>
            <p:cNvSpPr/>
            <p:nvPr/>
          </p:nvSpPr>
          <p:spPr>
            <a:xfrm>
              <a:off x="2303850" y="1681125"/>
              <a:ext cx="87950" cy="131500"/>
            </a:xfrm>
            <a:custGeom>
              <a:avLst/>
              <a:gdLst/>
              <a:ahLst/>
              <a:cxnLst/>
              <a:rect l="l" t="t" r="r" b="b"/>
              <a:pathLst>
                <a:path w="3518" h="5260" extrusionOk="0">
                  <a:moveTo>
                    <a:pt x="1861" y="0"/>
                  </a:moveTo>
                  <a:cubicBezTo>
                    <a:pt x="1278" y="0"/>
                    <a:pt x="742" y="378"/>
                    <a:pt x="583" y="980"/>
                  </a:cubicBezTo>
                  <a:cubicBezTo>
                    <a:pt x="0" y="2772"/>
                    <a:pt x="1658" y="4206"/>
                    <a:pt x="2823" y="5259"/>
                  </a:cubicBezTo>
                  <a:cubicBezTo>
                    <a:pt x="3070" y="4520"/>
                    <a:pt x="3518" y="532"/>
                    <a:pt x="2330" y="84"/>
                  </a:cubicBezTo>
                  <a:cubicBezTo>
                    <a:pt x="2175" y="27"/>
                    <a:pt x="2016" y="0"/>
                    <a:pt x="1861"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81" name="Google Shape;2081;p97"/>
            <p:cNvSpPr/>
            <p:nvPr/>
          </p:nvSpPr>
          <p:spPr>
            <a:xfrm>
              <a:off x="2322875" y="1694275"/>
              <a:ext cx="46225" cy="46175"/>
            </a:xfrm>
            <a:custGeom>
              <a:avLst/>
              <a:gdLst/>
              <a:ahLst/>
              <a:cxnLst/>
              <a:rect l="l" t="t" r="r" b="b"/>
              <a:pathLst>
                <a:path w="1849" h="1847" extrusionOk="0">
                  <a:moveTo>
                    <a:pt x="874" y="0"/>
                  </a:moveTo>
                  <a:cubicBezTo>
                    <a:pt x="744" y="0"/>
                    <a:pt x="611" y="40"/>
                    <a:pt x="494" y="118"/>
                  </a:cubicBezTo>
                  <a:cubicBezTo>
                    <a:pt x="292" y="252"/>
                    <a:pt x="135" y="454"/>
                    <a:pt x="46" y="656"/>
                  </a:cubicBezTo>
                  <a:cubicBezTo>
                    <a:pt x="0" y="747"/>
                    <a:pt x="69" y="828"/>
                    <a:pt x="138" y="828"/>
                  </a:cubicBezTo>
                  <a:cubicBezTo>
                    <a:pt x="171" y="828"/>
                    <a:pt x="204" y="811"/>
                    <a:pt x="225" y="768"/>
                  </a:cubicBezTo>
                  <a:lnTo>
                    <a:pt x="247" y="790"/>
                  </a:lnTo>
                  <a:cubicBezTo>
                    <a:pt x="315" y="633"/>
                    <a:pt x="427" y="499"/>
                    <a:pt x="539" y="387"/>
                  </a:cubicBezTo>
                  <a:cubicBezTo>
                    <a:pt x="606" y="320"/>
                    <a:pt x="696" y="275"/>
                    <a:pt x="785" y="252"/>
                  </a:cubicBezTo>
                  <a:cubicBezTo>
                    <a:pt x="808" y="230"/>
                    <a:pt x="830" y="230"/>
                    <a:pt x="852" y="230"/>
                  </a:cubicBezTo>
                  <a:lnTo>
                    <a:pt x="964" y="230"/>
                  </a:lnTo>
                  <a:cubicBezTo>
                    <a:pt x="987" y="230"/>
                    <a:pt x="1009" y="252"/>
                    <a:pt x="1032" y="252"/>
                  </a:cubicBezTo>
                  <a:lnTo>
                    <a:pt x="1054" y="252"/>
                  </a:lnTo>
                  <a:lnTo>
                    <a:pt x="1099" y="275"/>
                  </a:lnTo>
                  <a:cubicBezTo>
                    <a:pt x="1121" y="297"/>
                    <a:pt x="1144" y="320"/>
                    <a:pt x="1166" y="342"/>
                  </a:cubicBezTo>
                  <a:cubicBezTo>
                    <a:pt x="1278" y="454"/>
                    <a:pt x="1368" y="588"/>
                    <a:pt x="1435" y="768"/>
                  </a:cubicBezTo>
                  <a:cubicBezTo>
                    <a:pt x="1547" y="1081"/>
                    <a:pt x="1614" y="1417"/>
                    <a:pt x="1637" y="1753"/>
                  </a:cubicBezTo>
                  <a:cubicBezTo>
                    <a:pt x="1648" y="1812"/>
                    <a:pt x="1709" y="1846"/>
                    <a:pt x="1761" y="1846"/>
                  </a:cubicBezTo>
                  <a:cubicBezTo>
                    <a:pt x="1808" y="1846"/>
                    <a:pt x="1849" y="1818"/>
                    <a:pt x="1838" y="1753"/>
                  </a:cubicBezTo>
                  <a:cubicBezTo>
                    <a:pt x="1816" y="1417"/>
                    <a:pt x="1749" y="1081"/>
                    <a:pt x="1659" y="768"/>
                  </a:cubicBezTo>
                  <a:cubicBezTo>
                    <a:pt x="1592" y="544"/>
                    <a:pt x="1480" y="364"/>
                    <a:pt x="1323" y="208"/>
                  </a:cubicBezTo>
                  <a:cubicBezTo>
                    <a:pt x="1209" y="68"/>
                    <a:pt x="1044" y="0"/>
                    <a:pt x="874" y="0"/>
                  </a:cubicBezTo>
                  <a:close/>
                </a:path>
              </a:pathLst>
            </a:custGeom>
            <a:solidFill>
              <a:srgbClr val="1B1B29"/>
            </a:solidFill>
            <a:ln>
              <a:noFill/>
            </a:ln>
          </p:spPr>
          <p:txBody>
            <a:bodyPr spcFirstLastPara="1" wrap="square" lIns="182850" tIns="182850" rIns="182850" bIns="182850" anchor="ctr" anchorCtr="0">
              <a:noAutofit/>
            </a:bodyPr>
            <a:lstStyle/>
            <a:p>
              <a:endParaRPr sz="3600"/>
            </a:p>
          </p:txBody>
        </p:sp>
        <p:sp>
          <p:nvSpPr>
            <p:cNvPr id="2082" name="Google Shape;2082;p97"/>
            <p:cNvSpPr/>
            <p:nvPr/>
          </p:nvSpPr>
          <p:spPr>
            <a:xfrm>
              <a:off x="2338575" y="1700725"/>
              <a:ext cx="20200" cy="37950"/>
            </a:xfrm>
            <a:custGeom>
              <a:avLst/>
              <a:gdLst/>
              <a:ahLst/>
              <a:cxnLst/>
              <a:rect l="l" t="t" r="r" b="b"/>
              <a:pathLst>
                <a:path w="808" h="1518" extrusionOk="0">
                  <a:moveTo>
                    <a:pt x="676" y="0"/>
                  </a:moveTo>
                  <a:cubicBezTo>
                    <a:pt x="652" y="0"/>
                    <a:pt x="627" y="12"/>
                    <a:pt x="605" y="39"/>
                  </a:cubicBezTo>
                  <a:cubicBezTo>
                    <a:pt x="269" y="420"/>
                    <a:pt x="45" y="891"/>
                    <a:pt x="0" y="1406"/>
                  </a:cubicBezTo>
                  <a:cubicBezTo>
                    <a:pt x="0" y="1473"/>
                    <a:pt x="45" y="1518"/>
                    <a:pt x="90" y="1518"/>
                  </a:cubicBezTo>
                  <a:cubicBezTo>
                    <a:pt x="157" y="1518"/>
                    <a:pt x="202" y="1473"/>
                    <a:pt x="202" y="1406"/>
                  </a:cubicBezTo>
                  <a:cubicBezTo>
                    <a:pt x="247" y="1092"/>
                    <a:pt x="336" y="801"/>
                    <a:pt x="516" y="532"/>
                  </a:cubicBezTo>
                  <a:cubicBezTo>
                    <a:pt x="560" y="420"/>
                    <a:pt x="628" y="353"/>
                    <a:pt x="695" y="263"/>
                  </a:cubicBezTo>
                  <a:lnTo>
                    <a:pt x="695" y="241"/>
                  </a:lnTo>
                  <a:lnTo>
                    <a:pt x="717" y="218"/>
                  </a:lnTo>
                  <a:lnTo>
                    <a:pt x="740" y="174"/>
                  </a:lnTo>
                  <a:cubicBezTo>
                    <a:pt x="807" y="106"/>
                    <a:pt x="747" y="0"/>
                    <a:pt x="676"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083" name="Google Shape;2083;p97"/>
            <p:cNvSpPr/>
            <p:nvPr/>
          </p:nvSpPr>
          <p:spPr>
            <a:xfrm>
              <a:off x="2498750" y="1440125"/>
              <a:ext cx="202800" cy="103650"/>
            </a:xfrm>
            <a:custGeom>
              <a:avLst/>
              <a:gdLst/>
              <a:ahLst/>
              <a:cxnLst/>
              <a:rect l="l" t="t" r="r" b="b"/>
              <a:pathLst>
                <a:path w="8112" h="4146" fill="none" extrusionOk="0">
                  <a:moveTo>
                    <a:pt x="7887" y="3092"/>
                  </a:moveTo>
                  <a:cubicBezTo>
                    <a:pt x="7686" y="3921"/>
                    <a:pt x="5781" y="4145"/>
                    <a:pt x="3675" y="3585"/>
                  </a:cubicBezTo>
                  <a:cubicBezTo>
                    <a:pt x="1547" y="3025"/>
                    <a:pt x="1" y="1905"/>
                    <a:pt x="225" y="1053"/>
                  </a:cubicBezTo>
                  <a:cubicBezTo>
                    <a:pt x="449" y="224"/>
                    <a:pt x="2353" y="0"/>
                    <a:pt x="4459" y="560"/>
                  </a:cubicBezTo>
                  <a:cubicBezTo>
                    <a:pt x="6588" y="1120"/>
                    <a:pt x="8111" y="2263"/>
                    <a:pt x="7887" y="3092"/>
                  </a:cubicBezTo>
                  <a:close/>
                </a:path>
              </a:pathLst>
            </a:custGeom>
            <a:solidFill>
              <a:schemeClr val="lt1"/>
            </a:solidFill>
            <a:ln w="14000" cap="flat" cmpd="sng">
              <a:solidFill>
                <a:schemeClr val="lt1"/>
              </a:solidFill>
              <a:prstDash val="solid"/>
              <a:miter lim="22404"/>
              <a:headEnd type="none" w="sm" len="sm"/>
              <a:tailEnd type="none" w="sm" len="sm"/>
            </a:ln>
          </p:spPr>
          <p:txBody>
            <a:bodyPr spcFirstLastPara="1" wrap="square" lIns="182850" tIns="182850" rIns="182850" bIns="182850" anchor="ctr" anchorCtr="0">
              <a:noAutofit/>
            </a:bodyPr>
            <a:lstStyle/>
            <a:p>
              <a:endParaRPr sz="3600"/>
            </a:p>
          </p:txBody>
        </p:sp>
        <p:sp>
          <p:nvSpPr>
            <p:cNvPr id="2084" name="Google Shape;2084;p97"/>
            <p:cNvSpPr/>
            <p:nvPr/>
          </p:nvSpPr>
          <p:spPr>
            <a:xfrm>
              <a:off x="2801775" y="1353300"/>
              <a:ext cx="379800" cy="320825"/>
            </a:xfrm>
            <a:custGeom>
              <a:avLst/>
              <a:gdLst/>
              <a:ahLst/>
              <a:cxnLst/>
              <a:rect l="l" t="t" r="r" b="b"/>
              <a:pathLst>
                <a:path w="15192" h="12833" extrusionOk="0">
                  <a:moveTo>
                    <a:pt x="8358" y="1"/>
                  </a:moveTo>
                  <a:cubicBezTo>
                    <a:pt x="4728" y="1"/>
                    <a:pt x="1524" y="1524"/>
                    <a:pt x="1524" y="5915"/>
                  </a:cubicBezTo>
                  <a:cubicBezTo>
                    <a:pt x="1524" y="7506"/>
                    <a:pt x="1950" y="8738"/>
                    <a:pt x="2667" y="9634"/>
                  </a:cubicBezTo>
                  <a:cubicBezTo>
                    <a:pt x="2936" y="9971"/>
                    <a:pt x="1" y="12569"/>
                    <a:pt x="337" y="12816"/>
                  </a:cubicBezTo>
                  <a:cubicBezTo>
                    <a:pt x="354" y="12827"/>
                    <a:pt x="380" y="12833"/>
                    <a:pt x="413" y="12833"/>
                  </a:cubicBezTo>
                  <a:cubicBezTo>
                    <a:pt x="1006" y="12833"/>
                    <a:pt x="4021" y="11125"/>
                    <a:pt x="4617" y="11125"/>
                  </a:cubicBezTo>
                  <a:cubicBezTo>
                    <a:pt x="4645" y="11125"/>
                    <a:pt x="4667" y="11128"/>
                    <a:pt x="4683" y="11136"/>
                  </a:cubicBezTo>
                  <a:cubicBezTo>
                    <a:pt x="5795" y="11585"/>
                    <a:pt x="6989" y="11809"/>
                    <a:pt x="8187" y="11809"/>
                  </a:cubicBezTo>
                  <a:cubicBezTo>
                    <a:pt x="8244" y="11809"/>
                    <a:pt x="8301" y="11809"/>
                    <a:pt x="8358" y="11808"/>
                  </a:cubicBezTo>
                  <a:cubicBezTo>
                    <a:pt x="11987" y="11808"/>
                    <a:pt x="15191" y="10284"/>
                    <a:pt x="15191" y="5893"/>
                  </a:cubicBezTo>
                  <a:cubicBezTo>
                    <a:pt x="15191" y="1502"/>
                    <a:pt x="11987" y="1"/>
                    <a:pt x="8358"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2085" name="Google Shape;2085;p97"/>
            <p:cNvSpPr/>
            <p:nvPr/>
          </p:nvSpPr>
          <p:spPr>
            <a:xfrm>
              <a:off x="4057000" y="2566700"/>
              <a:ext cx="207275" cy="186350"/>
            </a:xfrm>
            <a:custGeom>
              <a:avLst/>
              <a:gdLst/>
              <a:ahLst/>
              <a:cxnLst/>
              <a:rect l="l" t="t" r="r" b="b"/>
              <a:pathLst>
                <a:path w="8291" h="7454" extrusionOk="0">
                  <a:moveTo>
                    <a:pt x="4674" y="1"/>
                  </a:moveTo>
                  <a:cubicBezTo>
                    <a:pt x="3710" y="1"/>
                    <a:pt x="2737" y="357"/>
                    <a:pt x="1972" y="1113"/>
                  </a:cubicBezTo>
                  <a:cubicBezTo>
                    <a:pt x="0" y="3062"/>
                    <a:pt x="628" y="6356"/>
                    <a:pt x="3137" y="7454"/>
                  </a:cubicBezTo>
                  <a:cubicBezTo>
                    <a:pt x="6050" y="5818"/>
                    <a:pt x="7058" y="4765"/>
                    <a:pt x="8290" y="2390"/>
                  </a:cubicBezTo>
                  <a:cubicBezTo>
                    <a:pt x="7637" y="852"/>
                    <a:pt x="6165" y="1"/>
                    <a:pt x="4674" y="1"/>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086" name="Google Shape;2086;p97"/>
            <p:cNvSpPr/>
            <p:nvPr/>
          </p:nvSpPr>
          <p:spPr>
            <a:xfrm>
              <a:off x="3447600" y="2562575"/>
              <a:ext cx="208375" cy="206150"/>
            </a:xfrm>
            <a:custGeom>
              <a:avLst/>
              <a:gdLst/>
              <a:ahLst/>
              <a:cxnLst/>
              <a:rect l="l" t="t" r="r" b="b"/>
              <a:pathLst>
                <a:path w="8335" h="8246" extrusionOk="0">
                  <a:moveTo>
                    <a:pt x="4123" y="1"/>
                  </a:moveTo>
                  <a:cubicBezTo>
                    <a:pt x="1949" y="1"/>
                    <a:pt x="157" y="1681"/>
                    <a:pt x="0" y="3855"/>
                  </a:cubicBezTo>
                  <a:cubicBezTo>
                    <a:pt x="1165" y="5535"/>
                    <a:pt x="2398" y="7058"/>
                    <a:pt x="4481" y="8246"/>
                  </a:cubicBezTo>
                  <a:cubicBezTo>
                    <a:pt x="6677" y="8044"/>
                    <a:pt x="8335" y="6162"/>
                    <a:pt x="8245" y="3944"/>
                  </a:cubicBezTo>
                  <a:cubicBezTo>
                    <a:pt x="8133" y="1749"/>
                    <a:pt x="6318" y="1"/>
                    <a:pt x="4123" y="1"/>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grpSp>
    </p:spTree>
    <p:extLst>
      <p:ext uri="{BB962C8B-B14F-4D97-AF65-F5344CB8AC3E}">
        <p14:creationId xmlns:p14="http://schemas.microsoft.com/office/powerpoint/2010/main" val="196208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pobudovano.com.ua/files/news/2092/photo/16-1487244779-school.png"/>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9556" l="0" r="99667">
                        <a14:foregroundMark x1="22333" y1="59111" x2="22333" y2="59111"/>
                        <a14:foregroundMark x1="16167" y1="59556" x2="16167" y2="59556"/>
                        <a14:foregroundMark x1="12667" y1="62222" x2="12667" y2="62222"/>
                        <a14:foregroundMark x1="16500" y1="71333" x2="16500" y2="71333"/>
                        <a14:foregroundMark x1="24333" y1="72000" x2="24333" y2="72000"/>
                        <a14:foregroundMark x1="21500" y1="72889" x2="21500" y2="72889"/>
                        <a14:foregroundMark x1="42333" y1="45778" x2="42333" y2="45778"/>
                        <a14:foregroundMark x1="48833" y1="50444" x2="48833" y2="50444"/>
                        <a14:foregroundMark x1="58500" y1="50000" x2="58500" y2="50000"/>
                        <a14:foregroundMark x1="44167" y1="50889" x2="44167" y2="50889"/>
                        <a14:foregroundMark x1="40833" y1="52444" x2="40833" y2="52444"/>
                        <a14:foregroundMark x1="37333" y1="52444" x2="37333" y2="52444"/>
                        <a14:foregroundMark x1="23833" y1="62889" x2="23833" y2="62889"/>
                        <a14:foregroundMark x1="29000" y1="56667" x2="29000" y2="56667"/>
                        <a14:foregroundMark x1="41667" y1="74444" x2="41667" y2="74444"/>
                        <a14:foregroundMark x1="44500" y1="82667" x2="44500" y2="82667"/>
                        <a14:foregroundMark x1="54667" y1="81333" x2="54667" y2="81333"/>
                        <a14:foregroundMark x1="61667" y1="76000" x2="61667" y2="76000"/>
                        <a14:foregroundMark x1="58667" y1="70667" x2="58667" y2="70667"/>
                        <a14:foregroundMark x1="60000" y1="59111" x2="60000" y2="59111"/>
                        <a14:foregroundMark x1="51167" y1="57778" x2="51167" y2="57778"/>
                        <a14:foregroundMark x1="51333" y1="51556" x2="51333" y2="51556"/>
                        <a14:foregroundMark x1="51000" y1="33556" x2="51000" y2="33556"/>
                        <a14:foregroundMark x1="53667" y1="31333" x2="53667" y2="31333"/>
                        <a14:foregroundMark x1="48833" y1="29556" x2="48833" y2="29556"/>
                        <a14:foregroundMark x1="48667" y1="26000" x2="48667" y2="26000"/>
                        <a14:foregroundMark x1="45667" y1="28667" x2="45667" y2="28667"/>
                        <a14:foregroundMark x1="42167" y1="28000" x2="42167" y2="28000"/>
                        <a14:foregroundMark x1="57167" y1="28444" x2="57167" y2="28444"/>
                        <a14:foregroundMark x1="58667" y1="28889" x2="58667" y2="28889"/>
                        <a14:foregroundMark x1="61333" y1="29556" x2="61333" y2="29556"/>
                        <a14:foregroundMark x1="54667" y1="27111" x2="54667" y2="27111"/>
                        <a14:foregroundMark x1="51333" y1="26000" x2="51333" y2="26000"/>
                        <a14:foregroundMark x1="49167" y1="23778" x2="49167" y2="23778"/>
                        <a14:foregroundMark x1="46333" y1="24667" x2="46333" y2="24667"/>
                        <a14:foregroundMark x1="43667" y1="26222" x2="43667" y2="26222"/>
                        <a14:foregroundMark x1="39833" y1="26667" x2="39833" y2="26667"/>
                        <a14:foregroundMark x1="38833" y1="27333" x2="38833" y2="27333"/>
                        <a14:foregroundMark x1="38500" y1="29778" x2="38500" y2="29778"/>
                        <a14:foregroundMark x1="38833" y1="31778" x2="38833" y2="31778"/>
                        <a14:foregroundMark x1="38833" y1="32667" x2="39000" y2="33333"/>
                        <a14:foregroundMark x1="40000" y1="34222" x2="40000" y2="34222"/>
                        <a14:foregroundMark x1="41833" y1="34222" x2="41833" y2="34222"/>
                        <a14:foregroundMark x1="43167" y1="34000" x2="43167" y2="34000"/>
                        <a14:foregroundMark x1="44500" y1="33556" x2="44500" y2="33556"/>
                        <a14:foregroundMark x1="42000" y1="27111" x2="42000" y2="27111"/>
                        <a14:foregroundMark x1="41333" y1="26444" x2="41333" y2="26444"/>
                        <a14:foregroundMark x1="41333" y1="26444" x2="41333" y2="26444"/>
                        <a14:foregroundMark x1="41000" y1="26444" x2="41000" y2="26444"/>
                        <a14:foregroundMark x1="41000" y1="26444" x2="41000" y2="26444"/>
                        <a14:foregroundMark x1="40833" y1="26444" x2="40833" y2="26444"/>
                        <a14:foregroundMark x1="41167" y1="28222" x2="41833" y2="28889"/>
                        <a14:foregroundMark x1="52333" y1="31778" x2="52333" y2="31778"/>
                        <a14:foregroundMark x1="53667" y1="32667" x2="53667" y2="32667"/>
                        <a14:foregroundMark x1="54833" y1="34000" x2="54833" y2="34000"/>
                        <a14:foregroundMark x1="56667" y1="34444" x2="56667" y2="34444"/>
                        <a14:foregroundMark x1="57500" y1="34444" x2="58000" y2="34444"/>
                        <a14:foregroundMark x1="60000" y1="34444" x2="60000" y2="34444"/>
                        <a14:foregroundMark x1="61500" y1="34444" x2="61500" y2="34444"/>
                        <a14:foregroundMark x1="61833" y1="34444" x2="61833" y2="34444"/>
                        <a14:foregroundMark x1="62333" y1="34222" x2="62333" y2="34222"/>
                        <a14:foregroundMark x1="62167" y1="32444" x2="62167" y2="32444"/>
                        <a14:foregroundMark x1="61833" y1="31111" x2="61833" y2="31111"/>
                        <a14:foregroundMark x1="61833" y1="31111" x2="61833" y2="31111"/>
                        <a14:foregroundMark x1="61833" y1="31111" x2="61833" y2="31111"/>
                        <a14:foregroundMark x1="61500" y1="29111" x2="61500" y2="29111"/>
                        <a14:foregroundMark x1="61500" y1="29111" x2="61500" y2="29111"/>
                        <a14:foregroundMark x1="61500" y1="29111" x2="61500" y2="29111"/>
                        <a14:foregroundMark x1="61500" y1="28889" x2="61500" y2="28889"/>
                        <a14:foregroundMark x1="61500" y1="28889" x2="61500" y2="28889"/>
                        <a14:foregroundMark x1="61500" y1="28889" x2="61500" y2="28889"/>
                        <a14:foregroundMark x1="61500" y1="28889" x2="61500" y2="28889"/>
                        <a14:foregroundMark x1="61500" y1="27778" x2="61500" y2="27778"/>
                        <a14:foregroundMark x1="61500" y1="27778" x2="61500" y2="27778"/>
                        <a14:foregroundMark x1="61500" y1="27778" x2="61500" y2="27778"/>
                        <a14:foregroundMark x1="61500" y1="27556" x2="61500" y2="27556"/>
                        <a14:foregroundMark x1="61333" y1="26889" x2="61333" y2="26889"/>
                        <a14:foregroundMark x1="60500" y1="26889" x2="60500" y2="26889"/>
                        <a14:foregroundMark x1="60000" y1="26444" x2="60000" y2="26444"/>
                        <a14:foregroundMark x1="59500" y1="26444" x2="59500" y2="26444"/>
                        <a14:foregroundMark x1="59167" y1="26444" x2="59167" y2="26444"/>
                        <a14:foregroundMark x1="59000" y1="26444" x2="58333" y2="26444"/>
                        <a14:foregroundMark x1="57500" y1="26444" x2="57500" y2="26444"/>
                        <a14:foregroundMark x1="53833" y1="26444" x2="53833" y2="26444"/>
                        <a14:foregroundMark x1="52667" y1="25333" x2="52667" y2="25333"/>
                        <a14:foregroundMark x1="52000" y1="25778" x2="52000" y2="25778"/>
                        <a14:foregroundMark x1="50000" y1="25333" x2="50000" y2="25333"/>
                        <a14:foregroundMark x1="49667" y1="24444" x2="49667" y2="24444"/>
                        <a14:foregroundMark x1="71333" y1="64000" x2="71333" y2="64000"/>
                        <a14:foregroundMark x1="70667" y1="60222" x2="70667" y2="60222"/>
                        <a14:foregroundMark x1="59833" y1="61556" x2="59833" y2="61556"/>
                        <a14:foregroundMark x1="58667" y1="62000" x2="58667" y2="62000"/>
                        <a14:foregroundMark x1="41833" y1="62000" x2="41833" y2="62000"/>
                        <a14:foregroundMark x1="77333" y1="61333" x2="77333" y2="61333"/>
                        <a14:foregroundMark x1="77333" y1="59333" x2="77333" y2="59333"/>
                        <a14:foregroundMark x1="83500" y1="63111" x2="83500" y2="63111"/>
                        <a14:foregroundMark x1="84667" y1="75333" x2="84667" y2="75333"/>
                        <a14:foregroundMark x1="79500" y1="75333" x2="79500" y2="75333"/>
                        <a14:foregroundMark x1="47167" y1="26000" x2="47167" y2="26000"/>
                        <a14:foregroundMark x1="85667" y1="51556" x2="85667" y2="51556"/>
                        <a14:foregroundMark x1="83833" y1="50889" x2="83833" y2="50889"/>
                        <a14:foregroundMark x1="88667" y1="51556" x2="88667" y2="51556"/>
                        <a14:foregroundMark x1="32833" y1="51333" x2="32833" y2="51333"/>
                        <a14:foregroundMark x1="29333" y1="50889" x2="29333" y2="50889"/>
                        <a14:foregroundMark x1="25667" y1="51111" x2="25667" y2="51111"/>
                        <a14:foregroundMark x1="22000" y1="51111" x2="22000" y2="51111"/>
                        <a14:foregroundMark x1="28167" y1="61111" x2="28167" y2="61111"/>
                        <a14:foregroundMark x1="47833" y1="25333" x2="47833" y2="25333"/>
                        <a14:foregroundMark x1="16833" y1="51333" x2="16833" y2="51333"/>
                      </a14:backgroundRemoval>
                    </a14:imgEffect>
                  </a14:imgLayer>
                </a14:imgProps>
              </a:ext>
              <a:ext uri="{28A0092B-C50C-407E-A947-70E740481C1C}">
                <a14:useLocalDpi xmlns:a14="http://schemas.microsoft.com/office/drawing/2010/main" val="0"/>
              </a:ext>
            </a:extLst>
          </a:blip>
          <a:srcRect/>
          <a:stretch>
            <a:fillRect/>
          </a:stretch>
        </p:blipFill>
        <p:spPr bwMode="auto">
          <a:xfrm>
            <a:off x="2666799" y="2971801"/>
            <a:ext cx="4762701" cy="357202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clipartion.com/wp-content/uploads/2015/11/free-to-use-amp-public-domain-hospital-clip-art2-830x839.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97841" y="2400300"/>
            <a:ext cx="4225290" cy="4271106"/>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descr="C:\Users\Classroom\Downloads\publicdomainq-0012566wljpgz-800px.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4739" y="2935475"/>
            <a:ext cx="3236784" cy="3425169"/>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a:xfrm>
            <a:off x="4686300" y="6743700"/>
            <a:ext cx="571500" cy="1028700"/>
          </a:xfrm>
          <a:prstGeom prst="downArrow">
            <a:avLst>
              <a:gd name="adj1" fmla="val 30800"/>
              <a:gd name="adj2" fmla="val 66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026" name="Picture 2" descr="https://cdn.1millionwomen.com.au/media/large_image/food2_UrbR036.jp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38596" b="100000" l="3037" r="42726"/>
                    </a14:imgEffect>
                  </a14:imgLayer>
                </a14:imgProps>
              </a:ext>
              <a:ext uri="{28A0092B-C50C-407E-A947-70E740481C1C}">
                <a14:useLocalDpi xmlns:a14="http://schemas.microsoft.com/office/drawing/2010/main" val="0"/>
              </a:ext>
            </a:extLst>
          </a:blip>
          <a:srcRect t="38062" r="56743"/>
          <a:stretch/>
        </p:blipFill>
        <p:spPr bwMode="auto">
          <a:xfrm flipH="1">
            <a:off x="3314699" y="7781544"/>
            <a:ext cx="2924730" cy="2276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cdn.1millionwomen.com.au/media/large_image/food2_UrbR036.jp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38596" b="100000" l="3037" r="42726"/>
                    </a14:imgEffect>
                  </a14:imgLayer>
                </a14:imgProps>
              </a:ext>
              <a:ext uri="{28A0092B-C50C-407E-A947-70E740481C1C}">
                <a14:useLocalDpi xmlns:a14="http://schemas.microsoft.com/office/drawing/2010/main" val="0"/>
              </a:ext>
            </a:extLst>
          </a:blip>
          <a:srcRect t="38062" r="56743"/>
          <a:stretch/>
        </p:blipFill>
        <p:spPr bwMode="auto">
          <a:xfrm>
            <a:off x="12458701" y="7729356"/>
            <a:ext cx="2628902" cy="2109096"/>
          </a:xfrm>
          <a:prstGeom prst="rect">
            <a:avLst/>
          </a:prstGeom>
          <a:noFill/>
          <a:extLst>
            <a:ext uri="{909E8E84-426E-40DD-AFC4-6F175D3DCCD1}">
              <a14:hiddenFill xmlns:a14="http://schemas.microsoft.com/office/drawing/2010/main">
                <a:solidFill>
                  <a:srgbClr val="FFFFFF"/>
                </a:solidFill>
              </a14:hiddenFill>
            </a:ext>
          </a:extLst>
        </p:spPr>
      </p:pic>
      <p:sp>
        <p:nvSpPr>
          <p:cNvPr id="9" name="Down Arrow 8"/>
          <p:cNvSpPr/>
          <p:nvPr/>
        </p:nvSpPr>
        <p:spPr>
          <a:xfrm>
            <a:off x="13324736" y="6628799"/>
            <a:ext cx="571500" cy="1028700"/>
          </a:xfrm>
          <a:prstGeom prst="downArrow">
            <a:avLst>
              <a:gd name="adj1" fmla="val 30800"/>
              <a:gd name="adj2" fmla="val 66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028" name="Picture 4" descr="http://www.clker.com/cliparts/w/a/3/i/b/b/question-mark-dinner-plate-m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6964" y="7351525"/>
            <a:ext cx="2492334" cy="1694789"/>
          </a:xfrm>
          <a:prstGeom prst="rect">
            <a:avLst/>
          </a:prstGeom>
          <a:noFill/>
          <a:extLst>
            <a:ext uri="{909E8E84-426E-40DD-AFC4-6F175D3DCCD1}">
              <a14:hiddenFill xmlns:a14="http://schemas.microsoft.com/office/drawing/2010/main">
                <a:solidFill>
                  <a:srgbClr val="FFFFFF"/>
                </a:solidFill>
              </a14:hiddenFill>
            </a:ext>
          </a:extLst>
        </p:spPr>
      </p:pic>
      <p:sp>
        <p:nvSpPr>
          <p:cNvPr id="11" name="Down Arrow 10"/>
          <p:cNvSpPr/>
          <p:nvPr/>
        </p:nvSpPr>
        <p:spPr>
          <a:xfrm>
            <a:off x="9324195" y="6572532"/>
            <a:ext cx="571500" cy="614288"/>
          </a:xfrm>
          <a:prstGeom prst="downArrow">
            <a:avLst>
              <a:gd name="adj1" fmla="val 30800"/>
              <a:gd name="adj2" fmla="val 66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 name="TextBox 2">
            <a:extLst>
              <a:ext uri="{FF2B5EF4-FFF2-40B4-BE49-F238E27FC236}">
                <a16:creationId xmlns:a16="http://schemas.microsoft.com/office/drawing/2014/main" id="{6D519CE8-5E7E-FA3C-38C2-60D0B932F42A}"/>
              </a:ext>
            </a:extLst>
          </p:cNvPr>
          <p:cNvSpPr txBox="1"/>
          <p:nvPr/>
        </p:nvSpPr>
        <p:spPr>
          <a:xfrm>
            <a:off x="6176232" y="889196"/>
            <a:ext cx="4772460" cy="1015663"/>
          </a:xfrm>
          <a:prstGeom prst="rect">
            <a:avLst/>
          </a:prstGeom>
          <a:noFill/>
        </p:spPr>
        <p:txBody>
          <a:bodyPr wrap="none" rtlCol="0">
            <a:spAutoFit/>
          </a:bodyPr>
          <a:lstStyle/>
          <a:p>
            <a:r>
              <a:rPr lang="en-US" sz="6000" dirty="0">
                <a:latin typeface="Showcard Gothic" panose="04020904020102020604" pitchFamily="82" charset="0"/>
              </a:rPr>
              <a:t>CONCLUSION</a:t>
            </a:r>
          </a:p>
        </p:txBody>
      </p:sp>
    </p:spTree>
    <p:extLst>
      <p:ext uri="{BB962C8B-B14F-4D97-AF65-F5344CB8AC3E}">
        <p14:creationId xmlns:p14="http://schemas.microsoft.com/office/powerpoint/2010/main" val="1234401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takepart.com/sites/default/files/styles/large_responsive_desktop/public/FoodLandfill640.jpg?itok=MCdyfnQJ"/>
          <p:cNvPicPr>
            <a:picLocks noChangeAspect="1" noChangeArrowheads="1"/>
          </p:cNvPicPr>
          <p:nvPr/>
        </p:nvPicPr>
        <p:blipFill rotWithShape="1">
          <a:blip r:embed="rId2">
            <a:extLst>
              <a:ext uri="{28A0092B-C50C-407E-A947-70E740481C1C}">
                <a14:useLocalDpi xmlns:a14="http://schemas.microsoft.com/office/drawing/2010/main" val="0"/>
              </a:ext>
            </a:extLst>
          </a:blip>
          <a:srcRect l="4735" r="13195"/>
          <a:stretch/>
        </p:blipFill>
        <p:spPr bwMode="auto">
          <a:xfrm>
            <a:off x="9379166" y="4914901"/>
            <a:ext cx="6622835" cy="53840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forkitover.org/sites/default/files/images/IMG_17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2945" y="-3942"/>
            <a:ext cx="6624147" cy="49681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feedingamerica.org/assets/images/donate-no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942"/>
            <a:ext cx="7232055" cy="496811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actioncarting.com/images/easyblog_articles/132/b2ap3_thumbnail_Compos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2057" y="4964167"/>
            <a:ext cx="7097109" cy="53228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86400" y="3162806"/>
            <a:ext cx="7315200" cy="1477328"/>
          </a:xfrm>
          <a:prstGeom prst="rect">
            <a:avLst/>
          </a:prstGeom>
          <a:solidFill>
            <a:srgbClr val="000000">
              <a:alpha val="47843"/>
            </a:srgbClr>
          </a:solidFill>
          <a:effectLst>
            <a:softEdge rad="127000"/>
          </a:effectLst>
        </p:spPr>
        <p:txBody>
          <a:bodyPr wrap="square" rtlCol="0">
            <a:spAutoFit/>
          </a:bodyPr>
          <a:lstStyle/>
          <a:p>
            <a:pPr algn="ctr"/>
            <a:r>
              <a:rPr lang="en-US" sz="9000" b="1" dirty="0">
                <a:solidFill>
                  <a:prstClr val="white"/>
                </a:solidFill>
                <a:effectLst>
                  <a:outerShdw blurRad="38100" dist="38100" dir="2700000" algn="tl">
                    <a:srgbClr val="000000">
                      <a:alpha val="43137"/>
                    </a:srgbClr>
                  </a:outerShdw>
                </a:effectLst>
                <a:latin typeface="Cooper Black" panose="0208090404030B020404" pitchFamily="18" charset="0"/>
              </a:rPr>
              <a:t>Feed People</a:t>
            </a:r>
          </a:p>
        </p:txBody>
      </p:sp>
      <p:sp>
        <p:nvSpPr>
          <p:cNvPr id="9" name="TextBox 8"/>
          <p:cNvSpPr txBox="1"/>
          <p:nvPr/>
        </p:nvSpPr>
        <p:spPr>
          <a:xfrm>
            <a:off x="2628900" y="8077706"/>
            <a:ext cx="6286500" cy="1477328"/>
          </a:xfrm>
          <a:prstGeom prst="rect">
            <a:avLst/>
          </a:prstGeom>
          <a:solidFill>
            <a:srgbClr val="000000">
              <a:alpha val="45098"/>
            </a:srgbClr>
          </a:solidFill>
          <a:effectLst>
            <a:softEdge rad="127000"/>
          </a:effectLst>
        </p:spPr>
        <p:txBody>
          <a:bodyPr wrap="square" rtlCol="0">
            <a:spAutoFit/>
          </a:bodyPr>
          <a:lstStyle/>
          <a:p>
            <a:r>
              <a:rPr lang="en-US" sz="9000" b="1" dirty="0">
                <a:solidFill>
                  <a:prstClr val="white"/>
                </a:solidFill>
                <a:effectLst>
                  <a:outerShdw blurRad="38100" dist="38100" dir="2700000" algn="tl">
                    <a:srgbClr val="000000">
                      <a:alpha val="43137"/>
                    </a:srgbClr>
                  </a:outerShdw>
                </a:effectLst>
                <a:latin typeface="Cooper Black" panose="0208090404030B020404" pitchFamily="18" charset="0"/>
              </a:rPr>
              <a:t>Feed soils</a:t>
            </a:r>
          </a:p>
        </p:txBody>
      </p:sp>
      <p:sp>
        <p:nvSpPr>
          <p:cNvPr id="3" name="TextBox 2"/>
          <p:cNvSpPr txBox="1"/>
          <p:nvPr/>
        </p:nvSpPr>
        <p:spPr>
          <a:xfrm rot="1395349">
            <a:off x="9664119" y="6776540"/>
            <a:ext cx="7200900" cy="923330"/>
          </a:xfrm>
          <a:prstGeom prst="rect">
            <a:avLst/>
          </a:prstGeom>
          <a:solidFill>
            <a:srgbClr val="FF8021">
              <a:alpha val="27059"/>
            </a:srgbClr>
          </a:solidFill>
        </p:spPr>
        <p:txBody>
          <a:bodyPr wrap="square" rtlCol="0">
            <a:spAutoFit/>
          </a:bodyPr>
          <a:lstStyle/>
          <a:p>
            <a:r>
              <a:rPr lang="en-US" sz="5400" b="1" dirty="0">
                <a:solidFill>
                  <a:prstClr val="white"/>
                </a:solidFill>
                <a:effectLst>
                  <a:outerShdw blurRad="38100" dist="38100" dir="2700000" algn="tl">
                    <a:srgbClr val="000000">
                      <a:alpha val="43137"/>
                    </a:srgbClr>
                  </a:outerShdw>
                </a:effectLst>
                <a:latin typeface="electrical" panose="02000500000000000000" pitchFamily="2" charset="0"/>
              </a:rPr>
              <a:t>Not Landfills</a:t>
            </a: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75087" y="9390290"/>
            <a:ext cx="726914" cy="896711"/>
          </a:xfrm>
          <a:prstGeom prst="rect">
            <a:avLst/>
          </a:prstGeom>
        </p:spPr>
      </p:pic>
      <p:sp>
        <p:nvSpPr>
          <p:cNvPr id="12" name="TextBox 11"/>
          <p:cNvSpPr txBox="1"/>
          <p:nvPr/>
        </p:nvSpPr>
        <p:spPr>
          <a:xfrm rot="5400000">
            <a:off x="1425179" y="9327333"/>
            <a:ext cx="2038350" cy="300082"/>
          </a:xfrm>
          <a:prstGeom prst="rect">
            <a:avLst/>
          </a:prstGeom>
          <a:noFill/>
        </p:spPr>
        <p:txBody>
          <a:bodyPr>
            <a:spAutoFit/>
          </a:bodyPr>
          <a:lstStyle/>
          <a:p>
            <a:pPr eaLnBrk="0" fontAlgn="base" hangingPunct="0">
              <a:spcBef>
                <a:spcPct val="0"/>
              </a:spcBef>
              <a:spcAft>
                <a:spcPct val="0"/>
              </a:spcAft>
              <a:defRPr/>
            </a:pPr>
            <a:r>
              <a:rPr lang="en-US" sz="1350" dirty="0">
                <a:solidFill>
                  <a:schemeClr val="bg1"/>
                </a:solidFill>
                <a:latin typeface="Arial" pitchFamily="34" charset="0"/>
                <a:cs typeface="Arial" pitchFamily="34" charset="0"/>
              </a:rPr>
              <a:t>© </a:t>
            </a:r>
            <a:r>
              <a:rPr lang="en-US" sz="1200" dirty="0">
                <a:solidFill>
                  <a:schemeClr val="bg1"/>
                </a:solidFill>
                <a:latin typeface="Arial" pitchFamily="34" charset="0"/>
                <a:cs typeface="Arial" pitchFamily="34" charset="0"/>
              </a:rPr>
              <a:t>2017 SCARCE </a:t>
            </a:r>
            <a:r>
              <a:rPr lang="en-US" sz="1200" dirty="0" err="1">
                <a:solidFill>
                  <a:schemeClr val="bg1"/>
                </a:solidFill>
                <a:latin typeface="Arial" pitchFamily="34" charset="0"/>
                <a:cs typeface="Arial" pitchFamily="34" charset="0"/>
              </a:rPr>
              <a:t>Inc</a:t>
            </a:r>
            <a:endParaRPr lang="en-US" sz="1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0874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6" name="TextBox 6"/>
          <p:cNvSpPr txBox="1"/>
          <p:nvPr/>
        </p:nvSpPr>
        <p:spPr>
          <a:xfrm>
            <a:off x="3517525" y="3385979"/>
            <a:ext cx="11252949" cy="1717676"/>
          </a:xfrm>
          <a:prstGeom prst="rect">
            <a:avLst/>
          </a:prstGeom>
        </p:spPr>
        <p:txBody>
          <a:bodyPr lIns="0" tIns="0" rIns="0" bIns="0" rtlCol="0" anchor="t">
            <a:spAutoFit/>
          </a:bodyPr>
          <a:lstStyle/>
          <a:p>
            <a:pPr algn="ctr">
              <a:lnSpc>
                <a:spcPts val="13999"/>
              </a:lnSpc>
            </a:pPr>
            <a:r>
              <a:rPr lang="en-US" sz="9999">
                <a:solidFill>
                  <a:srgbClr val="FFFFFF"/>
                </a:solidFill>
                <a:latin typeface="Glacial Indifference Bold"/>
              </a:rPr>
              <a:t>THANK YOU</a:t>
            </a:r>
          </a:p>
        </p:txBody>
      </p:sp>
      <p:sp>
        <p:nvSpPr>
          <p:cNvPr id="7" name="TextBox 7"/>
          <p:cNvSpPr txBox="1"/>
          <p:nvPr/>
        </p:nvSpPr>
        <p:spPr>
          <a:xfrm>
            <a:off x="3517525" y="5099081"/>
            <a:ext cx="11252949" cy="52387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Glacial Indifference Bold"/>
              </a:rPr>
              <a:t>YOUR HEART, YOUR CENT, THEIR HOPE, THEIR FUTURE.</a:t>
            </a:r>
          </a:p>
        </p:txBody>
      </p:sp>
      <p:sp>
        <p:nvSpPr>
          <p:cNvPr id="8" name="TextBox 8"/>
          <p:cNvSpPr txBox="1"/>
          <p:nvPr/>
        </p:nvSpPr>
        <p:spPr>
          <a:xfrm>
            <a:off x="4956873" y="8743950"/>
            <a:ext cx="7980462" cy="358775"/>
          </a:xfrm>
          <a:prstGeom prst="rect">
            <a:avLst/>
          </a:prstGeom>
        </p:spPr>
        <p:txBody>
          <a:bodyPr lIns="0" tIns="0" rIns="0" bIns="0" rtlCol="0" anchor="t">
            <a:spAutoFit/>
          </a:bodyPr>
          <a:lstStyle/>
          <a:p>
            <a:pPr algn="ctr">
              <a:lnSpc>
                <a:spcPts val="2800"/>
              </a:lnSpc>
              <a:spcBef>
                <a:spcPct val="0"/>
              </a:spcBef>
            </a:pPr>
            <a:r>
              <a:rPr lang="en-US" sz="2000" dirty="0">
                <a:solidFill>
                  <a:srgbClr val="FFFFFF"/>
                </a:solidFill>
                <a:latin typeface="Glacial Indifference Bold"/>
              </a:rPr>
              <a:t>JOIN US AT REALLYGREATSITE.COM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takepart.com/sites/default/files/styles/large/public/FoodLandfill6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570" y="160123"/>
            <a:ext cx="13865030" cy="92505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43200" y="2171700"/>
            <a:ext cx="12687300" cy="1661993"/>
          </a:xfrm>
          <a:prstGeom prst="rect">
            <a:avLst/>
          </a:prstGeom>
          <a:solidFill>
            <a:srgbClr val="FFFFFF">
              <a:alpha val="89804"/>
            </a:srgbClr>
          </a:solidFill>
          <a:effectLst>
            <a:softEdge rad="12700"/>
          </a:effectLst>
        </p:spPr>
        <p:txBody>
          <a:bodyPr wrap="square" rtlCol="0">
            <a:spAutoFit/>
          </a:bodyPr>
          <a:lstStyle/>
          <a:p>
            <a:pPr algn="ctr"/>
            <a:r>
              <a:rPr lang="en-US" sz="4800" b="1" dirty="0">
                <a:solidFill>
                  <a:srgbClr val="006600"/>
                </a:solidFill>
                <a:latin typeface="Arial Rounded MT Bold" panose="020F0704030504030204" pitchFamily="34" charset="0"/>
                <a:cs typeface="Arial" panose="020B0604020202020204" pitchFamily="34" charset="0"/>
              </a:rPr>
              <a:t>Food waste </a:t>
            </a:r>
            <a:r>
              <a:rPr lang="en-US" sz="4800" dirty="0">
                <a:solidFill>
                  <a:srgbClr val="006600"/>
                </a:solidFill>
                <a:latin typeface="Arial Rounded MT Bold" panose="020F0704030504030204" pitchFamily="34" charset="0"/>
                <a:cs typeface="Arial" panose="020B0604020202020204" pitchFamily="34" charset="0"/>
              </a:rPr>
              <a:t>is the </a:t>
            </a:r>
            <a:r>
              <a:rPr lang="en-US" sz="5400" b="1" dirty="0">
                <a:solidFill>
                  <a:srgbClr val="006600"/>
                </a:solidFill>
                <a:latin typeface="Arial Rounded MT Bold" panose="020F0704030504030204" pitchFamily="34" charset="0"/>
                <a:cs typeface="Arial" panose="020B0604020202020204" pitchFamily="34" charset="0"/>
              </a:rPr>
              <a:t>single largest </a:t>
            </a:r>
            <a:r>
              <a:rPr lang="en-US" sz="4800" dirty="0">
                <a:solidFill>
                  <a:srgbClr val="006600"/>
                </a:solidFill>
                <a:latin typeface="Arial Rounded MT Bold" panose="020F0704030504030204" pitchFamily="34" charset="0"/>
                <a:cs typeface="Arial" panose="020B0604020202020204" pitchFamily="34" charset="0"/>
              </a:rPr>
              <a:t>material sent to landfills.</a:t>
            </a:r>
          </a:p>
        </p:txBody>
      </p:sp>
      <p:sp>
        <p:nvSpPr>
          <p:cNvPr id="3" name="Rectangle 2"/>
          <p:cNvSpPr/>
          <p:nvPr/>
        </p:nvSpPr>
        <p:spPr>
          <a:xfrm>
            <a:off x="4378562" y="9372600"/>
            <a:ext cx="9530879" cy="738664"/>
          </a:xfrm>
          <a:prstGeom prst="rect">
            <a:avLst/>
          </a:prstGeom>
        </p:spPr>
        <p:txBody>
          <a:bodyPr wrap="none">
            <a:spAutoFit/>
          </a:bodyPr>
          <a:lstStyle/>
          <a:p>
            <a:pPr algn="ctr"/>
            <a:r>
              <a:rPr lang="en-US" sz="4200" dirty="0">
                <a:solidFill>
                  <a:srgbClr val="006600"/>
                </a:solidFill>
                <a:effectLst>
                  <a:outerShdw blurRad="38100" dist="38100" dir="2700000" algn="tl">
                    <a:srgbClr val="000000">
                      <a:alpha val="43137"/>
                    </a:srgbClr>
                  </a:outerShdw>
                </a:effectLst>
                <a:latin typeface="Arial Rounded MT Bold" panose="020F0704030504030204" pitchFamily="34" charset="0"/>
                <a:cs typeface="Arial" panose="020B0604020202020204" pitchFamily="34" charset="0"/>
              </a:rPr>
              <a:t>95% of wasted food goes to landfills</a:t>
            </a:r>
          </a:p>
        </p:txBody>
      </p:sp>
      <p:sp>
        <p:nvSpPr>
          <p:cNvPr id="5" name="Footer Placeholder 7"/>
          <p:cNvSpPr>
            <a:spLocks noGrp="1"/>
          </p:cNvSpPr>
          <p:nvPr>
            <p:ph type="ftr" sz="quarter" idx="11"/>
          </p:nvPr>
        </p:nvSpPr>
        <p:spPr>
          <a:xfrm>
            <a:off x="2286000" y="9853613"/>
            <a:ext cx="1943100" cy="547688"/>
          </a:xfrm>
          <a:prstGeom prst="rect">
            <a:avLst/>
          </a:prstGeom>
        </p:spPr>
        <p:txBody>
          <a:bodyPr anchor="ctr"/>
          <a:lstStyle/>
          <a:p>
            <a:r>
              <a:rPr lang="en-US" dirty="0">
                <a:solidFill>
                  <a:srgbClr val="7F7F7F"/>
                </a:solidFill>
                <a:latin typeface="Arial" panose="020B0604020202020204" pitchFamily="34" charset="0"/>
                <a:cs typeface="Arial" panose="020B0604020202020204" pitchFamily="34" charset="0"/>
              </a:rPr>
              <a:t>© 2017 SCARCE Inc.</a:t>
            </a:r>
          </a:p>
        </p:txBody>
      </p:sp>
    </p:spTree>
    <p:extLst>
      <p:ext uri="{BB962C8B-B14F-4D97-AF65-F5344CB8AC3E}">
        <p14:creationId xmlns:p14="http://schemas.microsoft.com/office/powerpoint/2010/main" val="112206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0420" y="571500"/>
            <a:ext cx="12080081" cy="1371600"/>
          </a:xfrm>
          <a:noFill/>
          <a:ln w="28575">
            <a:noFill/>
          </a:ln>
        </p:spPr>
        <p:style>
          <a:lnRef idx="2">
            <a:schemeClr val="accent3"/>
          </a:lnRef>
          <a:fillRef idx="1">
            <a:schemeClr val="lt1"/>
          </a:fillRef>
          <a:effectRef idx="0">
            <a:schemeClr val="accent3"/>
          </a:effectRef>
          <a:fontRef idx="minor">
            <a:schemeClr val="dk1"/>
          </a:fontRef>
        </p:style>
        <p:txBody>
          <a:bodyPr anchor="ctr"/>
          <a:lstStyle/>
          <a:p>
            <a:pPr>
              <a:defRPr/>
            </a:pPr>
            <a:r>
              <a:rPr lang="en-US" sz="6000" dirty="0">
                <a:solidFill>
                  <a:srgbClr val="002060"/>
                </a:solidFill>
                <a:latin typeface="Arial Rounded MT Bold" panose="020F0704030504030204" pitchFamily="34" charset="0"/>
              </a:rPr>
              <a:t>PROBLEMS</a:t>
            </a:r>
          </a:p>
        </p:txBody>
      </p:sp>
      <p:sp>
        <p:nvSpPr>
          <p:cNvPr id="4" name="TextBox 9"/>
          <p:cNvSpPr txBox="1">
            <a:spLocks noChangeArrowheads="1"/>
          </p:cNvSpPr>
          <p:nvPr/>
        </p:nvSpPr>
        <p:spPr bwMode="auto">
          <a:xfrm>
            <a:off x="3101791" y="6243719"/>
            <a:ext cx="6337144" cy="1332096"/>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spAutoFit/>
          </a:bodyPr>
          <a:lstStyle/>
          <a:p>
            <a:pPr marL="0" marR="0">
              <a:lnSpc>
                <a:spcPct val="115000"/>
              </a:lnSpc>
              <a:spcBef>
                <a:spcPts val="0"/>
              </a:spcBef>
              <a:spcAft>
                <a:spcPts val="1000"/>
              </a:spcAft>
            </a:pPr>
            <a:r>
              <a:rPr lang="en-IN" sz="2400" kern="150" dirty="0">
                <a:effectLst/>
                <a:latin typeface="Liberation Serif"/>
                <a:ea typeface="Noto Serif CJK SC"/>
                <a:cs typeface="Lohit Devanagari"/>
              </a:rPr>
              <a:t>Wasting</a:t>
            </a:r>
            <a:r>
              <a:rPr lang="en-US" sz="2400" kern="150" dirty="0">
                <a:latin typeface="Liberation Serif"/>
                <a:ea typeface="Noto Serif CJK SC"/>
                <a:cs typeface="Lohit Devanagari"/>
              </a:rPr>
              <a:t> </a:t>
            </a:r>
            <a:r>
              <a:rPr lang="en-IN" sz="2400" dirty="0">
                <a:effectLst/>
                <a:latin typeface="Liberation Serif"/>
                <a:ea typeface="Noto Serif CJK SC"/>
                <a:cs typeface="Lohit Devanagari"/>
              </a:rPr>
              <a:t>food is major issue of food shortage, which leads to malnutrition. Wasting food is wasting money. </a:t>
            </a:r>
            <a:endParaRPr lang="en-US" sz="2400" b="1" dirty="0">
              <a:latin typeface="Arial" panose="020B0604020202020204" pitchFamily="34" charset="0"/>
              <a:cs typeface="Arial" panose="020B0604020202020204" pitchFamily="34" charset="0"/>
            </a:endParaRPr>
          </a:p>
        </p:txBody>
      </p:sp>
      <p:pic>
        <p:nvPicPr>
          <p:cNvPr id="269316" name="Picture 2" descr="\\BHC-REDUCE\cfs\PHOTOS\2017 Photos\Maercker School Waste Audit\Trays of Uneaten Food waste.JPG"/>
          <p:cNvPicPr>
            <a:picLocks noChangeAspect="1" noChangeArrowheads="1"/>
          </p:cNvPicPr>
          <p:nvPr/>
        </p:nvPicPr>
        <p:blipFill>
          <a:blip r:embed="rId3">
            <a:extLst>
              <a:ext uri="{28A0092B-C50C-407E-A947-70E740481C1C}">
                <a14:useLocalDpi xmlns:a14="http://schemas.microsoft.com/office/drawing/2010/main" val="0"/>
              </a:ext>
            </a:extLst>
          </a:blip>
          <a:srcRect l="15163" t="11366" r="11804" b="13004"/>
          <a:stretch>
            <a:fillRect/>
          </a:stretch>
        </p:blipFill>
        <p:spPr bwMode="auto">
          <a:xfrm>
            <a:off x="9372600" y="2952750"/>
            <a:ext cx="60579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C35D3AE-DD28-C79B-FAB7-4F403F7A1F88}"/>
              </a:ext>
            </a:extLst>
          </p:cNvPr>
          <p:cNvSpPr txBox="1"/>
          <p:nvPr/>
        </p:nvSpPr>
        <p:spPr>
          <a:xfrm>
            <a:off x="3068910" y="8067171"/>
            <a:ext cx="5922807" cy="1200329"/>
          </a:xfrm>
          <a:prstGeom prst="rect">
            <a:avLst/>
          </a:prstGeom>
          <a:noFill/>
        </p:spPr>
        <p:txBody>
          <a:bodyPr wrap="square">
            <a:spAutoFit/>
          </a:bodyPr>
          <a:lstStyle/>
          <a:p>
            <a:r>
              <a:rPr lang="en-IN" sz="2400" b="1" dirty="0">
                <a:effectLst/>
                <a:latin typeface="Times New Roman" panose="02020603050405020304" pitchFamily="18" charset="0"/>
                <a:ea typeface="Noto Serif CJK SC"/>
                <a:cs typeface="Lohit Devanagari"/>
              </a:rPr>
              <a:t>There are many people who wish to donate food to the needy but are unaware of how exactly they can execute that.</a:t>
            </a:r>
            <a:endParaRPr lang="en-US" sz="2400" b="1" dirty="0"/>
          </a:p>
        </p:txBody>
      </p:sp>
      <p:sp>
        <p:nvSpPr>
          <p:cNvPr id="8" name="TextBox 7">
            <a:extLst>
              <a:ext uri="{FF2B5EF4-FFF2-40B4-BE49-F238E27FC236}">
                <a16:creationId xmlns:a16="http://schemas.microsoft.com/office/drawing/2014/main" id="{13B54849-C801-DE11-14C3-166797151F3C}"/>
              </a:ext>
            </a:extLst>
          </p:cNvPr>
          <p:cNvSpPr txBox="1"/>
          <p:nvPr/>
        </p:nvSpPr>
        <p:spPr>
          <a:xfrm>
            <a:off x="3035456" y="4386882"/>
            <a:ext cx="6618353" cy="1513235"/>
          </a:xfrm>
          <a:prstGeom prst="rect">
            <a:avLst/>
          </a:prstGeom>
          <a:noFill/>
        </p:spPr>
        <p:txBody>
          <a:bodyPr wrap="square" rtlCol="0">
            <a:spAutoFit/>
          </a:bodyPr>
          <a:lstStyle/>
          <a:p>
            <a:pPr marL="0" marR="0">
              <a:spcBef>
                <a:spcPts val="0"/>
              </a:spcBef>
              <a:spcAft>
                <a:spcPts val="1000"/>
              </a:spcAft>
            </a:pPr>
            <a:r>
              <a:rPr lang="en-US" dirty="0"/>
              <a:t> </a:t>
            </a:r>
            <a:r>
              <a:rPr lang="en-IN" sz="2800" kern="150" dirty="0">
                <a:effectLst/>
                <a:latin typeface="Liberation Serif"/>
                <a:ea typeface="Noto Serif CJK SC"/>
                <a:cs typeface="Lohit Devanagari"/>
              </a:rPr>
              <a:t>Food wastage is not only a sign of</a:t>
            </a:r>
            <a:endParaRPr lang="en-US" sz="2800" kern="150" dirty="0">
              <a:effectLst/>
              <a:latin typeface="Liberation Serif"/>
              <a:ea typeface="Noto Serif CJK SC"/>
              <a:cs typeface="Lohit Devanagari"/>
            </a:endParaRPr>
          </a:p>
          <a:p>
            <a:r>
              <a:rPr lang="en-IN" sz="2800" dirty="0">
                <a:effectLst/>
                <a:latin typeface="Liberation Serif"/>
                <a:ea typeface="Noto Serif CJK SC"/>
                <a:cs typeface="Lohit Devanagari"/>
              </a:rPr>
              <a:t>pollution or hunger, but also of many economic problems</a:t>
            </a:r>
            <a:r>
              <a:rPr lang="en-US" sz="2800" dirty="0"/>
              <a:t>  </a:t>
            </a:r>
          </a:p>
        </p:txBody>
      </p:sp>
      <p:pic>
        <p:nvPicPr>
          <p:cNvPr id="9" name="Picture 8">
            <a:extLst>
              <a:ext uri="{FF2B5EF4-FFF2-40B4-BE49-F238E27FC236}">
                <a16:creationId xmlns:a16="http://schemas.microsoft.com/office/drawing/2014/main" id="{8A3D0DFD-6565-0F63-9C64-31B44A59DFAA}"/>
              </a:ext>
            </a:extLst>
          </p:cNvPr>
          <p:cNvPicPr>
            <a:picLocks noChangeAspect="1"/>
          </p:cNvPicPr>
          <p:nvPr/>
        </p:nvPicPr>
        <p:blipFill>
          <a:blip r:embed="rId4"/>
          <a:stretch>
            <a:fillRect/>
          </a:stretch>
        </p:blipFill>
        <p:spPr>
          <a:xfrm>
            <a:off x="3094014" y="2948200"/>
            <a:ext cx="6212362" cy="1152244"/>
          </a:xfrm>
          <a:prstGeom prst="rect">
            <a:avLst/>
          </a:prstGeom>
        </p:spPr>
      </p:pic>
      <p:sp>
        <p:nvSpPr>
          <p:cNvPr id="12" name="TextBox 11">
            <a:extLst>
              <a:ext uri="{FF2B5EF4-FFF2-40B4-BE49-F238E27FC236}">
                <a16:creationId xmlns:a16="http://schemas.microsoft.com/office/drawing/2014/main" id="{7A1751DF-5B79-F90A-5662-03B18528EE95}"/>
              </a:ext>
            </a:extLst>
          </p:cNvPr>
          <p:cNvSpPr txBox="1"/>
          <p:nvPr/>
        </p:nvSpPr>
        <p:spPr>
          <a:xfrm>
            <a:off x="3035456" y="2830086"/>
            <a:ext cx="5544550"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IN" sz="2800" b="0" i="0" u="none" strike="noStrike" kern="150" cap="none" spc="0" normalizeH="0" baseline="0" noProof="0" dirty="0">
                <a:ln>
                  <a:noFill/>
                </a:ln>
                <a:solidFill>
                  <a:prstClr val="black"/>
                </a:solidFill>
                <a:effectLst/>
                <a:uLnTx/>
                <a:uFillTx/>
                <a:latin typeface="Liberation Serif"/>
                <a:ea typeface="Noto Serif CJK SC"/>
                <a:cs typeface="Lohit Devanagari"/>
              </a:rPr>
              <a:t>The sharp increase in huge amount of wastage of food</a:t>
            </a:r>
            <a:r>
              <a:rPr kumimoji="0" lang="en-US" sz="1600" b="0" i="0" u="none" strike="noStrike" kern="150" cap="none" spc="0" normalizeH="0" baseline="0" noProof="0" dirty="0">
                <a:ln>
                  <a:noFill/>
                </a:ln>
                <a:solidFill>
                  <a:prstClr val="black"/>
                </a:solidFill>
                <a:effectLst/>
                <a:uLnTx/>
                <a:uFillTx/>
                <a:latin typeface="Liberation Serif"/>
                <a:ea typeface="Noto Serif CJK SC"/>
                <a:cs typeface="Lohit Devanagari"/>
              </a:rPr>
              <a:t> </a:t>
            </a:r>
            <a:r>
              <a:rPr kumimoji="0" lang="en-IN" sz="2800" b="0" i="0" u="none" strike="noStrike" kern="1200" cap="none" spc="0" normalizeH="0" baseline="0" noProof="0" dirty="0">
                <a:ln>
                  <a:noFill/>
                </a:ln>
                <a:solidFill>
                  <a:prstClr val="black"/>
                </a:solidFill>
                <a:effectLst/>
                <a:uLnTx/>
                <a:uFillTx/>
                <a:latin typeface="Liberation Serif"/>
                <a:ea typeface="Noto Serif CJK SC"/>
                <a:cs typeface="Lohit Devanagari"/>
              </a:rPr>
              <a:t>makes the need for donation of food</a:t>
            </a:r>
            <a:endParaRPr kumimoji="0" lang="en-US" altLang="en-US" sz="2700" b="1"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4486362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0"/>
          <p:cNvSpPr txBox="1">
            <a:spLocks noGrp="1"/>
          </p:cNvSpPr>
          <p:nvPr>
            <p:ph type="title"/>
          </p:nvPr>
        </p:nvSpPr>
        <p:spPr>
          <a:xfrm>
            <a:off x="2656905" y="6455095"/>
            <a:ext cx="7812000" cy="1770600"/>
          </a:xfrm>
          <a:prstGeom prst="rect">
            <a:avLst/>
          </a:prstGeom>
        </p:spPr>
        <p:txBody>
          <a:bodyPr spcFirstLastPara="1" vert="horz" wrap="square" lIns="182850" tIns="182850" rIns="182850" bIns="182850" rtlCol="0" anchor="b" anchorCtr="0">
            <a:noAutofit/>
          </a:bodyPr>
          <a:lstStyle/>
          <a:p>
            <a:pPr algn="l"/>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sz="6000" dirty="0">
                <a:latin typeface="Aharoni" panose="02010803020104030203" pitchFamily="2" charset="-79"/>
                <a:cs typeface="Aharoni" panose="02010803020104030203" pitchFamily="2" charset="-79"/>
              </a:rPr>
              <a:t>we have build an android app which </a:t>
            </a:r>
            <a:br>
              <a:rPr lang="en-US" sz="6000" dirty="0">
                <a:latin typeface="Aharoni" panose="02010803020104030203" pitchFamily="2" charset="-79"/>
                <a:cs typeface="Aharoni" panose="02010803020104030203" pitchFamily="2" charset="-79"/>
              </a:rPr>
            </a:br>
            <a:r>
              <a:rPr lang="en-US" sz="6000" dirty="0">
                <a:latin typeface="Aharoni" panose="02010803020104030203" pitchFamily="2" charset="-79"/>
                <a:cs typeface="Aharoni" panose="02010803020104030203" pitchFamily="2" charset="-79"/>
              </a:rPr>
              <a:t>connects common people and NGO’s</a:t>
            </a:r>
            <a:br>
              <a:rPr lang="en-US" sz="6000" dirty="0">
                <a:latin typeface="Aharoni" panose="02010803020104030203" pitchFamily="2" charset="-79"/>
                <a:cs typeface="Aharoni" panose="02010803020104030203" pitchFamily="2" charset="-79"/>
              </a:rPr>
            </a:br>
            <a:r>
              <a:rPr lang="en-US" sz="6000" dirty="0">
                <a:latin typeface="Aharoni" panose="02010803020104030203" pitchFamily="2" charset="-79"/>
                <a:cs typeface="Aharoni" panose="02010803020104030203" pitchFamily="2" charset="-79"/>
              </a:rPr>
              <a:t>that collect food to feed the poor.</a:t>
            </a:r>
            <a:endParaRPr sz="6000" dirty="0">
              <a:latin typeface="Aharoni" panose="02010803020104030203" pitchFamily="2" charset="-79"/>
              <a:cs typeface="Aharoni" panose="02010803020104030203" pitchFamily="2" charset="-79"/>
            </a:endParaRPr>
          </a:p>
        </p:txBody>
      </p:sp>
      <p:grpSp>
        <p:nvGrpSpPr>
          <p:cNvPr id="601" name="Google Shape;601;p40"/>
          <p:cNvGrpSpPr/>
          <p:nvPr/>
        </p:nvGrpSpPr>
        <p:grpSpPr>
          <a:xfrm>
            <a:off x="10128240" y="2444177"/>
            <a:ext cx="6543036" cy="5398642"/>
            <a:chOff x="5064120" y="1222088"/>
            <a:chExt cx="3271518" cy="2699321"/>
          </a:xfrm>
        </p:grpSpPr>
        <p:sp>
          <p:nvSpPr>
            <p:cNvPr id="602" name="Google Shape;602;p40"/>
            <p:cNvSpPr/>
            <p:nvPr/>
          </p:nvSpPr>
          <p:spPr>
            <a:xfrm flipH="1">
              <a:off x="5826083" y="1242185"/>
              <a:ext cx="608060" cy="220697"/>
            </a:xfrm>
            <a:custGeom>
              <a:avLst/>
              <a:gdLst/>
              <a:ahLst/>
              <a:cxnLst/>
              <a:rect l="l" t="t" r="r" b="b"/>
              <a:pathLst>
                <a:path w="14765" h="5359" extrusionOk="0">
                  <a:moveTo>
                    <a:pt x="9948" y="0"/>
                  </a:moveTo>
                  <a:cubicBezTo>
                    <a:pt x="9934" y="0"/>
                    <a:pt x="9921" y="0"/>
                    <a:pt x="9907" y="1"/>
                  </a:cubicBezTo>
                  <a:cubicBezTo>
                    <a:pt x="7763" y="48"/>
                    <a:pt x="7716" y="3561"/>
                    <a:pt x="7716" y="3561"/>
                  </a:cubicBezTo>
                  <a:cubicBezTo>
                    <a:pt x="7716" y="3561"/>
                    <a:pt x="7137" y="739"/>
                    <a:pt x="5197" y="739"/>
                  </a:cubicBezTo>
                  <a:cubicBezTo>
                    <a:pt x="5074" y="739"/>
                    <a:pt x="4945" y="750"/>
                    <a:pt x="4811" y="775"/>
                  </a:cubicBezTo>
                  <a:cubicBezTo>
                    <a:pt x="2549" y="1156"/>
                    <a:pt x="2322" y="4120"/>
                    <a:pt x="2322" y="4120"/>
                  </a:cubicBezTo>
                  <a:cubicBezTo>
                    <a:pt x="2007" y="3975"/>
                    <a:pt x="1732" y="3914"/>
                    <a:pt x="1492" y="3914"/>
                  </a:cubicBezTo>
                  <a:cubicBezTo>
                    <a:pt x="321" y="3914"/>
                    <a:pt x="1" y="5359"/>
                    <a:pt x="1" y="5359"/>
                  </a:cubicBezTo>
                  <a:lnTo>
                    <a:pt x="14764" y="5359"/>
                  </a:lnTo>
                  <a:cubicBezTo>
                    <a:pt x="14586" y="3596"/>
                    <a:pt x="12609" y="3584"/>
                    <a:pt x="12609" y="3584"/>
                  </a:cubicBezTo>
                  <a:cubicBezTo>
                    <a:pt x="12609" y="3584"/>
                    <a:pt x="12057" y="0"/>
                    <a:pt x="9948"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03" name="Google Shape;603;p40"/>
            <p:cNvSpPr/>
            <p:nvPr/>
          </p:nvSpPr>
          <p:spPr>
            <a:xfrm flipH="1">
              <a:off x="5292703" y="1847165"/>
              <a:ext cx="2948791" cy="1991297"/>
            </a:xfrm>
            <a:custGeom>
              <a:avLst/>
              <a:gdLst/>
              <a:ahLst/>
              <a:cxnLst/>
              <a:rect l="l" t="t" r="r" b="b"/>
              <a:pathLst>
                <a:path w="71603" h="48353" extrusionOk="0">
                  <a:moveTo>
                    <a:pt x="13693" y="1"/>
                  </a:moveTo>
                  <a:cubicBezTo>
                    <a:pt x="7593" y="1"/>
                    <a:pt x="2736" y="3175"/>
                    <a:pt x="1917" y="13290"/>
                  </a:cubicBezTo>
                  <a:cubicBezTo>
                    <a:pt x="0" y="36972"/>
                    <a:pt x="24098" y="47044"/>
                    <a:pt x="33957" y="48140"/>
                  </a:cubicBezTo>
                  <a:cubicBezTo>
                    <a:pt x="35259" y="48283"/>
                    <a:pt x="36553" y="48353"/>
                    <a:pt x="37833" y="48353"/>
                  </a:cubicBezTo>
                  <a:cubicBezTo>
                    <a:pt x="56200" y="48353"/>
                    <a:pt x="71602" y="34056"/>
                    <a:pt x="65080" y="19208"/>
                  </a:cubicBezTo>
                  <a:cubicBezTo>
                    <a:pt x="61146" y="10267"/>
                    <a:pt x="56377" y="9156"/>
                    <a:pt x="51117" y="9156"/>
                  </a:cubicBezTo>
                  <a:cubicBezTo>
                    <a:pt x="49376" y="9156"/>
                    <a:pt x="47581" y="9277"/>
                    <a:pt x="45745" y="9277"/>
                  </a:cubicBezTo>
                  <a:cubicBezTo>
                    <a:pt x="43289" y="9277"/>
                    <a:pt x="40758" y="9059"/>
                    <a:pt x="38184" y="8040"/>
                  </a:cubicBezTo>
                  <a:cubicBezTo>
                    <a:pt x="32272" y="5701"/>
                    <a:pt x="21867" y="1"/>
                    <a:pt x="13693" y="1"/>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04" name="Google Shape;604;p40"/>
            <p:cNvSpPr/>
            <p:nvPr/>
          </p:nvSpPr>
          <p:spPr>
            <a:xfrm flipH="1">
              <a:off x="6122726" y="1222088"/>
              <a:ext cx="976314" cy="1034257"/>
            </a:xfrm>
            <a:custGeom>
              <a:avLst/>
              <a:gdLst/>
              <a:ahLst/>
              <a:cxnLst/>
              <a:rect l="l" t="t" r="r" b="b"/>
              <a:pathLst>
                <a:path w="23707" h="25114" extrusionOk="0">
                  <a:moveTo>
                    <a:pt x="13895" y="1"/>
                  </a:moveTo>
                  <a:cubicBezTo>
                    <a:pt x="6549" y="1"/>
                    <a:pt x="2549" y="2775"/>
                    <a:pt x="2037" y="9645"/>
                  </a:cubicBezTo>
                  <a:lnTo>
                    <a:pt x="1739" y="13490"/>
                  </a:lnTo>
                  <a:cubicBezTo>
                    <a:pt x="1739" y="13490"/>
                    <a:pt x="1310" y="18777"/>
                    <a:pt x="1" y="22146"/>
                  </a:cubicBezTo>
                  <a:cubicBezTo>
                    <a:pt x="1" y="22146"/>
                    <a:pt x="3737" y="25114"/>
                    <a:pt x="11424" y="25114"/>
                  </a:cubicBezTo>
                  <a:cubicBezTo>
                    <a:pt x="14766" y="25114"/>
                    <a:pt x="18854" y="24553"/>
                    <a:pt x="23706" y="22944"/>
                  </a:cubicBezTo>
                  <a:cubicBezTo>
                    <a:pt x="23706" y="22944"/>
                    <a:pt x="21134" y="18610"/>
                    <a:pt x="21361" y="12645"/>
                  </a:cubicBezTo>
                  <a:cubicBezTo>
                    <a:pt x="21563" y="6692"/>
                    <a:pt x="21253" y="1"/>
                    <a:pt x="13895"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605" name="Google Shape;605;p40"/>
            <p:cNvSpPr/>
            <p:nvPr/>
          </p:nvSpPr>
          <p:spPr>
            <a:xfrm flipH="1">
              <a:off x="5173730" y="2457706"/>
              <a:ext cx="93690" cy="91755"/>
            </a:xfrm>
            <a:custGeom>
              <a:avLst/>
              <a:gdLst/>
              <a:ahLst/>
              <a:cxnLst/>
              <a:rect l="l" t="t" r="r" b="b"/>
              <a:pathLst>
                <a:path w="2275" h="2228" extrusionOk="0">
                  <a:moveTo>
                    <a:pt x="1673" y="1"/>
                  </a:moveTo>
                  <a:cubicBezTo>
                    <a:pt x="1362" y="1"/>
                    <a:pt x="1148" y="468"/>
                    <a:pt x="905" y="1037"/>
                  </a:cubicBezTo>
                  <a:cubicBezTo>
                    <a:pt x="643" y="1680"/>
                    <a:pt x="0" y="2085"/>
                    <a:pt x="0" y="2085"/>
                  </a:cubicBezTo>
                  <a:cubicBezTo>
                    <a:pt x="607" y="2097"/>
                    <a:pt x="1607" y="2228"/>
                    <a:pt x="1619" y="2228"/>
                  </a:cubicBezTo>
                  <a:cubicBezTo>
                    <a:pt x="1857" y="1609"/>
                    <a:pt x="2274" y="204"/>
                    <a:pt x="1798" y="25"/>
                  </a:cubicBezTo>
                  <a:cubicBezTo>
                    <a:pt x="1754" y="9"/>
                    <a:pt x="1713" y="1"/>
                    <a:pt x="1673"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06" name="Google Shape;606;p40"/>
            <p:cNvSpPr/>
            <p:nvPr/>
          </p:nvSpPr>
          <p:spPr>
            <a:xfrm flipH="1">
              <a:off x="5109847" y="2522079"/>
              <a:ext cx="129972" cy="83395"/>
            </a:xfrm>
            <a:custGeom>
              <a:avLst/>
              <a:gdLst/>
              <a:ahLst/>
              <a:cxnLst/>
              <a:rect l="l" t="t" r="r" b="b"/>
              <a:pathLst>
                <a:path w="3156" h="2025" fill="none" extrusionOk="0">
                  <a:moveTo>
                    <a:pt x="3155" y="1"/>
                  </a:moveTo>
                  <a:cubicBezTo>
                    <a:pt x="3155" y="1"/>
                    <a:pt x="1977" y="1227"/>
                    <a:pt x="0" y="2025"/>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07" name="Google Shape;607;p40"/>
            <p:cNvSpPr/>
            <p:nvPr/>
          </p:nvSpPr>
          <p:spPr>
            <a:xfrm flipH="1">
              <a:off x="5153995" y="2508859"/>
              <a:ext cx="90231" cy="65233"/>
            </a:xfrm>
            <a:custGeom>
              <a:avLst/>
              <a:gdLst/>
              <a:ahLst/>
              <a:cxnLst/>
              <a:rect l="l" t="t" r="r" b="b"/>
              <a:pathLst>
                <a:path w="2191" h="1584" fill="none" extrusionOk="0">
                  <a:moveTo>
                    <a:pt x="2191" y="0"/>
                  </a:moveTo>
                  <a:cubicBezTo>
                    <a:pt x="2179" y="464"/>
                    <a:pt x="1512" y="1179"/>
                    <a:pt x="0" y="1584"/>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08" name="Google Shape;608;p40"/>
            <p:cNvSpPr/>
            <p:nvPr/>
          </p:nvSpPr>
          <p:spPr>
            <a:xfrm flipH="1">
              <a:off x="5293586" y="1977675"/>
              <a:ext cx="354458" cy="171690"/>
            </a:xfrm>
            <a:custGeom>
              <a:avLst/>
              <a:gdLst/>
              <a:ahLst/>
              <a:cxnLst/>
              <a:rect l="l" t="t" r="r" b="b"/>
              <a:pathLst>
                <a:path w="8607" h="4169" extrusionOk="0">
                  <a:moveTo>
                    <a:pt x="3751" y="0"/>
                  </a:moveTo>
                  <a:cubicBezTo>
                    <a:pt x="1505" y="0"/>
                    <a:pt x="1915" y="2763"/>
                    <a:pt x="1915" y="2763"/>
                  </a:cubicBezTo>
                  <a:cubicBezTo>
                    <a:pt x="1915" y="2763"/>
                    <a:pt x="1724" y="2722"/>
                    <a:pt x="1464" y="2722"/>
                  </a:cubicBezTo>
                  <a:cubicBezTo>
                    <a:pt x="896" y="2722"/>
                    <a:pt x="1" y="2918"/>
                    <a:pt x="58" y="4168"/>
                  </a:cubicBezTo>
                  <a:lnTo>
                    <a:pt x="8607" y="4168"/>
                  </a:lnTo>
                  <a:cubicBezTo>
                    <a:pt x="8607" y="4168"/>
                    <a:pt x="8284" y="2232"/>
                    <a:pt x="7115" y="2232"/>
                  </a:cubicBezTo>
                  <a:cubicBezTo>
                    <a:pt x="6900" y="2232"/>
                    <a:pt x="6656" y="2298"/>
                    <a:pt x="6380" y="2454"/>
                  </a:cubicBezTo>
                  <a:cubicBezTo>
                    <a:pt x="6380" y="2454"/>
                    <a:pt x="6106" y="25"/>
                    <a:pt x="3808" y="1"/>
                  </a:cubicBezTo>
                  <a:cubicBezTo>
                    <a:pt x="3789" y="1"/>
                    <a:pt x="3770" y="0"/>
                    <a:pt x="3751"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09" name="Google Shape;609;p40"/>
            <p:cNvSpPr/>
            <p:nvPr/>
          </p:nvSpPr>
          <p:spPr>
            <a:xfrm flipH="1">
              <a:off x="7081830" y="1526266"/>
              <a:ext cx="540891" cy="241124"/>
            </a:xfrm>
            <a:custGeom>
              <a:avLst/>
              <a:gdLst/>
              <a:ahLst/>
              <a:cxnLst/>
              <a:rect l="l" t="t" r="r" b="b"/>
              <a:pathLst>
                <a:path w="13134" h="5855" extrusionOk="0">
                  <a:moveTo>
                    <a:pt x="5892" y="0"/>
                  </a:moveTo>
                  <a:cubicBezTo>
                    <a:pt x="5835" y="0"/>
                    <a:pt x="5776" y="3"/>
                    <a:pt x="5716" y="8"/>
                  </a:cubicBezTo>
                  <a:cubicBezTo>
                    <a:pt x="3370" y="211"/>
                    <a:pt x="3430" y="3533"/>
                    <a:pt x="3430" y="3533"/>
                  </a:cubicBezTo>
                  <a:cubicBezTo>
                    <a:pt x="3430" y="3533"/>
                    <a:pt x="3346" y="3522"/>
                    <a:pt x="3214" y="3522"/>
                  </a:cubicBezTo>
                  <a:cubicBezTo>
                    <a:pt x="2706" y="3522"/>
                    <a:pt x="1490" y="3673"/>
                    <a:pt x="1632" y="5128"/>
                  </a:cubicBezTo>
                  <a:cubicBezTo>
                    <a:pt x="1632" y="5128"/>
                    <a:pt x="1369" y="4982"/>
                    <a:pt x="1041" y="4982"/>
                  </a:cubicBezTo>
                  <a:cubicBezTo>
                    <a:pt x="689" y="4982"/>
                    <a:pt x="260" y="5151"/>
                    <a:pt x="1" y="5854"/>
                  </a:cubicBezTo>
                  <a:lnTo>
                    <a:pt x="13133" y="5854"/>
                  </a:lnTo>
                  <a:cubicBezTo>
                    <a:pt x="13133" y="5854"/>
                    <a:pt x="12802" y="4768"/>
                    <a:pt x="12180" y="4768"/>
                  </a:cubicBezTo>
                  <a:cubicBezTo>
                    <a:pt x="12057" y="4768"/>
                    <a:pt x="11922" y="4811"/>
                    <a:pt x="11776" y="4914"/>
                  </a:cubicBezTo>
                  <a:cubicBezTo>
                    <a:pt x="11776" y="4914"/>
                    <a:pt x="12002" y="1913"/>
                    <a:pt x="9966" y="1913"/>
                  </a:cubicBezTo>
                  <a:cubicBezTo>
                    <a:pt x="8168" y="1913"/>
                    <a:pt x="8022" y="3419"/>
                    <a:pt x="8014" y="3786"/>
                  </a:cubicBezTo>
                  <a:lnTo>
                    <a:pt x="8014" y="3786"/>
                  </a:lnTo>
                  <a:cubicBezTo>
                    <a:pt x="8007" y="3233"/>
                    <a:pt x="7884" y="0"/>
                    <a:pt x="5892"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610" name="Google Shape;610;p40"/>
            <p:cNvSpPr/>
            <p:nvPr/>
          </p:nvSpPr>
          <p:spPr>
            <a:xfrm flipH="1">
              <a:off x="5772625" y="2395437"/>
              <a:ext cx="354252" cy="171690"/>
            </a:xfrm>
            <a:custGeom>
              <a:avLst/>
              <a:gdLst/>
              <a:ahLst/>
              <a:cxnLst/>
              <a:rect l="l" t="t" r="r" b="b"/>
              <a:pathLst>
                <a:path w="8602" h="4169" extrusionOk="0">
                  <a:moveTo>
                    <a:pt x="3748" y="1"/>
                  </a:moveTo>
                  <a:cubicBezTo>
                    <a:pt x="1486" y="1"/>
                    <a:pt x="1898" y="2775"/>
                    <a:pt x="1898" y="2775"/>
                  </a:cubicBezTo>
                  <a:cubicBezTo>
                    <a:pt x="1898" y="2775"/>
                    <a:pt x="1702" y="2731"/>
                    <a:pt x="1437" y="2731"/>
                  </a:cubicBezTo>
                  <a:cubicBezTo>
                    <a:pt x="873" y="2731"/>
                    <a:pt x="0" y="2930"/>
                    <a:pt x="41" y="4168"/>
                  </a:cubicBezTo>
                  <a:lnTo>
                    <a:pt x="8601" y="4168"/>
                  </a:lnTo>
                  <a:cubicBezTo>
                    <a:pt x="8601" y="4168"/>
                    <a:pt x="8270" y="2244"/>
                    <a:pt x="7101" y="2244"/>
                  </a:cubicBezTo>
                  <a:cubicBezTo>
                    <a:pt x="6885" y="2244"/>
                    <a:pt x="6640" y="2310"/>
                    <a:pt x="6363" y="2466"/>
                  </a:cubicBezTo>
                  <a:cubicBezTo>
                    <a:pt x="6363" y="2466"/>
                    <a:pt x="6101" y="37"/>
                    <a:pt x="3791" y="1"/>
                  </a:cubicBezTo>
                  <a:cubicBezTo>
                    <a:pt x="3776" y="1"/>
                    <a:pt x="3762" y="1"/>
                    <a:pt x="3748"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11" name="Google Shape;611;p40"/>
            <p:cNvSpPr/>
            <p:nvPr/>
          </p:nvSpPr>
          <p:spPr>
            <a:xfrm flipH="1">
              <a:off x="7541761" y="2260603"/>
              <a:ext cx="608060" cy="220697"/>
            </a:xfrm>
            <a:custGeom>
              <a:avLst/>
              <a:gdLst/>
              <a:ahLst/>
              <a:cxnLst/>
              <a:rect l="l" t="t" r="r" b="b"/>
              <a:pathLst>
                <a:path w="14765" h="5359" extrusionOk="0">
                  <a:moveTo>
                    <a:pt x="9950" y="1"/>
                  </a:moveTo>
                  <a:cubicBezTo>
                    <a:pt x="9939" y="1"/>
                    <a:pt x="9929" y="1"/>
                    <a:pt x="9919" y="1"/>
                  </a:cubicBezTo>
                  <a:cubicBezTo>
                    <a:pt x="7775" y="49"/>
                    <a:pt x="7716" y="3561"/>
                    <a:pt x="7716" y="3561"/>
                  </a:cubicBezTo>
                  <a:cubicBezTo>
                    <a:pt x="7716" y="3561"/>
                    <a:pt x="7135" y="741"/>
                    <a:pt x="5188" y="741"/>
                  </a:cubicBezTo>
                  <a:cubicBezTo>
                    <a:pt x="5067" y="741"/>
                    <a:pt x="4942" y="752"/>
                    <a:pt x="4811" y="775"/>
                  </a:cubicBezTo>
                  <a:cubicBezTo>
                    <a:pt x="2549" y="1168"/>
                    <a:pt x="2322" y="4121"/>
                    <a:pt x="2322" y="4121"/>
                  </a:cubicBezTo>
                  <a:cubicBezTo>
                    <a:pt x="2007" y="3975"/>
                    <a:pt x="1732" y="3915"/>
                    <a:pt x="1492" y="3915"/>
                  </a:cubicBezTo>
                  <a:cubicBezTo>
                    <a:pt x="321" y="3915"/>
                    <a:pt x="1" y="5359"/>
                    <a:pt x="1" y="5359"/>
                  </a:cubicBezTo>
                  <a:lnTo>
                    <a:pt x="14764" y="5359"/>
                  </a:lnTo>
                  <a:cubicBezTo>
                    <a:pt x="14574" y="3609"/>
                    <a:pt x="12609" y="3597"/>
                    <a:pt x="12609" y="3597"/>
                  </a:cubicBezTo>
                  <a:cubicBezTo>
                    <a:pt x="12609" y="3597"/>
                    <a:pt x="12067" y="1"/>
                    <a:pt x="9950"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12" name="Google Shape;612;p40"/>
            <p:cNvSpPr/>
            <p:nvPr/>
          </p:nvSpPr>
          <p:spPr>
            <a:xfrm flipH="1">
              <a:off x="5274006" y="2129229"/>
              <a:ext cx="2903284" cy="1792180"/>
            </a:xfrm>
            <a:custGeom>
              <a:avLst/>
              <a:gdLst/>
              <a:ahLst/>
              <a:cxnLst/>
              <a:rect l="l" t="t" r="r" b="b"/>
              <a:pathLst>
                <a:path w="70498" h="43518" extrusionOk="0">
                  <a:moveTo>
                    <a:pt x="60461" y="7084"/>
                  </a:moveTo>
                  <a:cubicBezTo>
                    <a:pt x="55424" y="5060"/>
                    <a:pt x="52769" y="8644"/>
                    <a:pt x="52769" y="8644"/>
                  </a:cubicBezTo>
                  <a:cubicBezTo>
                    <a:pt x="52769" y="8644"/>
                    <a:pt x="50948" y="6751"/>
                    <a:pt x="48043" y="7537"/>
                  </a:cubicBezTo>
                  <a:cubicBezTo>
                    <a:pt x="45137" y="8334"/>
                    <a:pt x="44233" y="11644"/>
                    <a:pt x="42435" y="9978"/>
                  </a:cubicBezTo>
                  <a:cubicBezTo>
                    <a:pt x="40625" y="8311"/>
                    <a:pt x="32398" y="4560"/>
                    <a:pt x="32398" y="4560"/>
                  </a:cubicBezTo>
                  <a:lnTo>
                    <a:pt x="24456" y="4417"/>
                  </a:lnTo>
                  <a:cubicBezTo>
                    <a:pt x="24456" y="4417"/>
                    <a:pt x="23051" y="0"/>
                    <a:pt x="19206" y="917"/>
                  </a:cubicBezTo>
                  <a:cubicBezTo>
                    <a:pt x="15336" y="1857"/>
                    <a:pt x="16086" y="5251"/>
                    <a:pt x="14443" y="6679"/>
                  </a:cubicBezTo>
                  <a:cubicBezTo>
                    <a:pt x="12788" y="8108"/>
                    <a:pt x="12979" y="7084"/>
                    <a:pt x="9812" y="7441"/>
                  </a:cubicBezTo>
                  <a:cubicBezTo>
                    <a:pt x="6633" y="7775"/>
                    <a:pt x="5144" y="11823"/>
                    <a:pt x="5144" y="11823"/>
                  </a:cubicBezTo>
                  <a:cubicBezTo>
                    <a:pt x="4656" y="9501"/>
                    <a:pt x="2263" y="8418"/>
                    <a:pt x="251" y="8727"/>
                  </a:cubicBezTo>
                  <a:cubicBezTo>
                    <a:pt x="1" y="30778"/>
                    <a:pt x="22861" y="40243"/>
                    <a:pt x="32398" y="41291"/>
                  </a:cubicBezTo>
                  <a:cubicBezTo>
                    <a:pt x="52388" y="43517"/>
                    <a:pt x="70498" y="28254"/>
                    <a:pt x="63521" y="12383"/>
                  </a:cubicBezTo>
                  <a:cubicBezTo>
                    <a:pt x="62556" y="10156"/>
                    <a:pt x="61532" y="8430"/>
                    <a:pt x="60461" y="7084"/>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613" name="Google Shape;613;p40"/>
            <p:cNvSpPr/>
            <p:nvPr/>
          </p:nvSpPr>
          <p:spPr>
            <a:xfrm flipH="1">
              <a:off x="7378474" y="2414628"/>
              <a:ext cx="957164" cy="694790"/>
            </a:xfrm>
            <a:custGeom>
              <a:avLst/>
              <a:gdLst/>
              <a:ahLst/>
              <a:cxnLst/>
              <a:rect l="l" t="t" r="r" b="b"/>
              <a:pathLst>
                <a:path w="23242" h="16871" extrusionOk="0">
                  <a:moveTo>
                    <a:pt x="5346" y="0"/>
                  </a:moveTo>
                  <a:cubicBezTo>
                    <a:pt x="3503" y="0"/>
                    <a:pt x="2066" y="418"/>
                    <a:pt x="1405" y="1297"/>
                  </a:cubicBezTo>
                  <a:cubicBezTo>
                    <a:pt x="0" y="3155"/>
                    <a:pt x="0" y="6476"/>
                    <a:pt x="3846" y="9036"/>
                  </a:cubicBezTo>
                  <a:cubicBezTo>
                    <a:pt x="7692" y="11596"/>
                    <a:pt x="7168" y="15097"/>
                    <a:pt x="7168" y="15097"/>
                  </a:cubicBezTo>
                  <a:cubicBezTo>
                    <a:pt x="9536" y="16448"/>
                    <a:pt x="12385" y="16870"/>
                    <a:pt x="15022" y="16870"/>
                  </a:cubicBezTo>
                  <a:cubicBezTo>
                    <a:pt x="19426" y="16870"/>
                    <a:pt x="23241" y="15692"/>
                    <a:pt x="23241" y="15692"/>
                  </a:cubicBezTo>
                  <a:cubicBezTo>
                    <a:pt x="23241" y="15692"/>
                    <a:pt x="22348" y="7072"/>
                    <a:pt x="16562" y="3500"/>
                  </a:cubicBezTo>
                  <a:cubicBezTo>
                    <a:pt x="12893" y="1240"/>
                    <a:pt x="8520" y="0"/>
                    <a:pt x="5346" y="0"/>
                  </a:cubicBez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614" name="Google Shape;614;p40"/>
            <p:cNvSpPr/>
            <p:nvPr/>
          </p:nvSpPr>
          <p:spPr>
            <a:xfrm flipH="1">
              <a:off x="7666791" y="2540113"/>
              <a:ext cx="533025" cy="568319"/>
            </a:xfrm>
            <a:custGeom>
              <a:avLst/>
              <a:gdLst/>
              <a:ahLst/>
              <a:cxnLst/>
              <a:rect l="l" t="t" r="r" b="b"/>
              <a:pathLst>
                <a:path w="12943" h="13800" fill="none" extrusionOk="0">
                  <a:moveTo>
                    <a:pt x="0" y="1"/>
                  </a:moveTo>
                  <a:cubicBezTo>
                    <a:pt x="0" y="1"/>
                    <a:pt x="9573" y="2537"/>
                    <a:pt x="12942" y="13800"/>
                  </a:cubicBezTo>
                </a:path>
              </a:pathLst>
            </a:custGeom>
            <a:noFill/>
            <a:ln w="38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15" name="Google Shape;615;p40"/>
            <p:cNvSpPr/>
            <p:nvPr/>
          </p:nvSpPr>
          <p:spPr>
            <a:xfrm flipH="1">
              <a:off x="7854087" y="2459188"/>
              <a:ext cx="62803" cy="246683"/>
            </a:xfrm>
            <a:custGeom>
              <a:avLst/>
              <a:gdLst/>
              <a:ahLst/>
              <a:cxnLst/>
              <a:rect l="l" t="t" r="r" b="b"/>
              <a:pathLst>
                <a:path w="1525" h="5990" fill="none" extrusionOk="0">
                  <a:moveTo>
                    <a:pt x="1167" y="1"/>
                  </a:moveTo>
                  <a:cubicBezTo>
                    <a:pt x="1167" y="1"/>
                    <a:pt x="1524" y="3692"/>
                    <a:pt x="0" y="5990"/>
                  </a:cubicBezTo>
                </a:path>
              </a:pathLst>
            </a:custGeom>
            <a:noFill/>
            <a:ln w="38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16" name="Google Shape;616;p40"/>
            <p:cNvSpPr/>
            <p:nvPr/>
          </p:nvSpPr>
          <p:spPr>
            <a:xfrm flipH="1">
              <a:off x="7964911" y="2665145"/>
              <a:ext cx="228069" cy="110369"/>
            </a:xfrm>
            <a:custGeom>
              <a:avLst/>
              <a:gdLst/>
              <a:ahLst/>
              <a:cxnLst/>
              <a:rect l="l" t="t" r="r" b="b"/>
              <a:pathLst>
                <a:path w="5538" h="2680" fill="none" extrusionOk="0">
                  <a:moveTo>
                    <a:pt x="1" y="2679"/>
                  </a:moveTo>
                  <a:cubicBezTo>
                    <a:pt x="1" y="2679"/>
                    <a:pt x="3870" y="1548"/>
                    <a:pt x="5537" y="1"/>
                  </a:cubicBezTo>
                </a:path>
              </a:pathLst>
            </a:custGeom>
            <a:noFill/>
            <a:ln w="38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17" name="Google Shape;617;p40"/>
            <p:cNvSpPr/>
            <p:nvPr/>
          </p:nvSpPr>
          <p:spPr>
            <a:xfrm flipH="1">
              <a:off x="5221520" y="2237417"/>
              <a:ext cx="786998" cy="862979"/>
            </a:xfrm>
            <a:custGeom>
              <a:avLst/>
              <a:gdLst/>
              <a:ahLst/>
              <a:cxnLst/>
              <a:rect l="l" t="t" r="r" b="b"/>
              <a:pathLst>
                <a:path w="19110" h="20955" extrusionOk="0">
                  <a:moveTo>
                    <a:pt x="13587" y="0"/>
                  </a:moveTo>
                  <a:cubicBezTo>
                    <a:pt x="9990" y="0"/>
                    <a:pt x="3686" y="2765"/>
                    <a:pt x="0" y="14054"/>
                  </a:cubicBezTo>
                  <a:cubicBezTo>
                    <a:pt x="0" y="14054"/>
                    <a:pt x="2810" y="19614"/>
                    <a:pt x="6930" y="20721"/>
                  </a:cubicBezTo>
                  <a:cubicBezTo>
                    <a:pt x="7533" y="20885"/>
                    <a:pt x="8074" y="20955"/>
                    <a:pt x="8558" y="20955"/>
                  </a:cubicBezTo>
                  <a:cubicBezTo>
                    <a:pt x="11382" y="20955"/>
                    <a:pt x="12276" y="18578"/>
                    <a:pt x="12276" y="18578"/>
                  </a:cubicBezTo>
                  <a:cubicBezTo>
                    <a:pt x="12276" y="18578"/>
                    <a:pt x="12335" y="15078"/>
                    <a:pt x="15431" y="11303"/>
                  </a:cubicBezTo>
                  <a:cubicBezTo>
                    <a:pt x="18526" y="7517"/>
                    <a:pt x="19110" y="2171"/>
                    <a:pt x="15657" y="409"/>
                  </a:cubicBezTo>
                  <a:cubicBezTo>
                    <a:pt x="15179" y="164"/>
                    <a:pt x="14463" y="0"/>
                    <a:pt x="13587" y="0"/>
                  </a:cubicBez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618" name="Google Shape;618;p40"/>
            <p:cNvSpPr/>
            <p:nvPr/>
          </p:nvSpPr>
          <p:spPr>
            <a:xfrm flipH="1">
              <a:off x="5444604" y="2429289"/>
              <a:ext cx="402106" cy="593357"/>
            </a:xfrm>
            <a:custGeom>
              <a:avLst/>
              <a:gdLst/>
              <a:ahLst/>
              <a:cxnLst/>
              <a:rect l="l" t="t" r="r" b="b"/>
              <a:pathLst>
                <a:path w="9764" h="14408" fill="none" extrusionOk="0">
                  <a:moveTo>
                    <a:pt x="0" y="14407"/>
                  </a:moveTo>
                  <a:cubicBezTo>
                    <a:pt x="0" y="14407"/>
                    <a:pt x="3703" y="5454"/>
                    <a:pt x="9763" y="1"/>
                  </a:cubicBezTo>
                </a:path>
              </a:pathLst>
            </a:custGeom>
            <a:noFill/>
            <a:ln w="38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19" name="Google Shape;619;p40"/>
            <p:cNvSpPr/>
            <p:nvPr/>
          </p:nvSpPr>
          <p:spPr>
            <a:xfrm flipH="1">
              <a:off x="5696641" y="2492547"/>
              <a:ext cx="156452" cy="247177"/>
            </a:xfrm>
            <a:custGeom>
              <a:avLst/>
              <a:gdLst/>
              <a:ahLst/>
              <a:cxnLst/>
              <a:rect l="l" t="t" r="r" b="b"/>
              <a:pathLst>
                <a:path w="3799" h="6002" fill="none" extrusionOk="0">
                  <a:moveTo>
                    <a:pt x="1" y="1"/>
                  </a:moveTo>
                  <a:cubicBezTo>
                    <a:pt x="1" y="1"/>
                    <a:pt x="251" y="3322"/>
                    <a:pt x="3799" y="6001"/>
                  </a:cubicBezTo>
                </a:path>
              </a:pathLst>
            </a:custGeom>
            <a:noFill/>
            <a:ln w="38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20" name="Google Shape;620;p40"/>
            <p:cNvSpPr/>
            <p:nvPr/>
          </p:nvSpPr>
          <p:spPr>
            <a:xfrm flipH="1">
              <a:off x="5347535" y="2610248"/>
              <a:ext cx="260397" cy="58850"/>
            </a:xfrm>
            <a:custGeom>
              <a:avLst/>
              <a:gdLst/>
              <a:ahLst/>
              <a:cxnLst/>
              <a:rect l="l" t="t" r="r" b="b"/>
              <a:pathLst>
                <a:path w="6323" h="1429" fill="none" extrusionOk="0">
                  <a:moveTo>
                    <a:pt x="6323" y="1429"/>
                  </a:moveTo>
                  <a:cubicBezTo>
                    <a:pt x="6323" y="1429"/>
                    <a:pt x="2549" y="1238"/>
                    <a:pt x="1" y="0"/>
                  </a:cubicBezTo>
                </a:path>
              </a:pathLst>
            </a:custGeom>
            <a:noFill/>
            <a:ln w="38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21" name="Google Shape;621;p40"/>
            <p:cNvSpPr/>
            <p:nvPr/>
          </p:nvSpPr>
          <p:spPr>
            <a:xfrm flipH="1">
              <a:off x="5502979" y="2530971"/>
              <a:ext cx="2537501" cy="1307915"/>
            </a:xfrm>
            <a:custGeom>
              <a:avLst/>
              <a:gdLst/>
              <a:ahLst/>
              <a:cxnLst/>
              <a:rect l="l" t="t" r="r" b="b"/>
              <a:pathLst>
                <a:path w="61616" h="31759" extrusionOk="0">
                  <a:moveTo>
                    <a:pt x="47079" y="1"/>
                  </a:moveTo>
                  <a:cubicBezTo>
                    <a:pt x="46914" y="1"/>
                    <a:pt x="46743" y="7"/>
                    <a:pt x="46566" y="20"/>
                  </a:cubicBezTo>
                  <a:cubicBezTo>
                    <a:pt x="41696" y="389"/>
                    <a:pt x="41708" y="3806"/>
                    <a:pt x="41220" y="3973"/>
                  </a:cubicBezTo>
                  <a:cubicBezTo>
                    <a:pt x="41196" y="3982"/>
                    <a:pt x="41170" y="3986"/>
                    <a:pt x="41143" y="3986"/>
                  </a:cubicBezTo>
                  <a:cubicBezTo>
                    <a:pt x="40708" y="3986"/>
                    <a:pt x="39862" y="2948"/>
                    <a:pt x="38990" y="2948"/>
                  </a:cubicBezTo>
                  <a:cubicBezTo>
                    <a:pt x="38800" y="2948"/>
                    <a:pt x="38610" y="2997"/>
                    <a:pt x="38422" y="3116"/>
                  </a:cubicBezTo>
                  <a:cubicBezTo>
                    <a:pt x="37339" y="3806"/>
                    <a:pt x="37946" y="7331"/>
                    <a:pt x="35505" y="7771"/>
                  </a:cubicBezTo>
                  <a:cubicBezTo>
                    <a:pt x="35339" y="7800"/>
                    <a:pt x="35184" y="7814"/>
                    <a:pt x="35039" y="7814"/>
                  </a:cubicBezTo>
                  <a:cubicBezTo>
                    <a:pt x="33068" y="7814"/>
                    <a:pt x="33022" y="5268"/>
                    <a:pt x="31147" y="5068"/>
                  </a:cubicBezTo>
                  <a:cubicBezTo>
                    <a:pt x="31077" y="5060"/>
                    <a:pt x="31007" y="5057"/>
                    <a:pt x="30937" y="5057"/>
                  </a:cubicBezTo>
                  <a:cubicBezTo>
                    <a:pt x="29108" y="5057"/>
                    <a:pt x="27177" y="7617"/>
                    <a:pt x="25778" y="7617"/>
                  </a:cubicBezTo>
                  <a:cubicBezTo>
                    <a:pt x="25684" y="7617"/>
                    <a:pt x="25593" y="7605"/>
                    <a:pt x="25504" y="7581"/>
                  </a:cubicBezTo>
                  <a:cubicBezTo>
                    <a:pt x="24076" y="7168"/>
                    <a:pt x="22578" y="3246"/>
                    <a:pt x="20314" y="3246"/>
                  </a:cubicBezTo>
                  <a:cubicBezTo>
                    <a:pt x="20294" y="3246"/>
                    <a:pt x="20274" y="3246"/>
                    <a:pt x="20253" y="3247"/>
                  </a:cubicBezTo>
                  <a:cubicBezTo>
                    <a:pt x="17967" y="3318"/>
                    <a:pt x="17753" y="5164"/>
                    <a:pt x="16872" y="5235"/>
                  </a:cubicBezTo>
                  <a:cubicBezTo>
                    <a:pt x="16843" y="5238"/>
                    <a:pt x="16815" y="5239"/>
                    <a:pt x="16786" y="5239"/>
                  </a:cubicBezTo>
                  <a:cubicBezTo>
                    <a:pt x="16002" y="5239"/>
                    <a:pt x="15469" y="4204"/>
                    <a:pt x="13934" y="4204"/>
                  </a:cubicBezTo>
                  <a:cubicBezTo>
                    <a:pt x="13864" y="4204"/>
                    <a:pt x="13791" y="4207"/>
                    <a:pt x="13717" y="4211"/>
                  </a:cubicBezTo>
                  <a:cubicBezTo>
                    <a:pt x="11967" y="4318"/>
                    <a:pt x="11728" y="6128"/>
                    <a:pt x="10824" y="6402"/>
                  </a:cubicBezTo>
                  <a:cubicBezTo>
                    <a:pt x="10786" y="6412"/>
                    <a:pt x="10747" y="6417"/>
                    <a:pt x="10707" y="6417"/>
                  </a:cubicBezTo>
                  <a:cubicBezTo>
                    <a:pt x="9910" y="6417"/>
                    <a:pt x="8595" y="4438"/>
                    <a:pt x="6785" y="4438"/>
                  </a:cubicBezTo>
                  <a:cubicBezTo>
                    <a:pt x="6428" y="4438"/>
                    <a:pt x="6051" y="4515"/>
                    <a:pt x="5656" y="4699"/>
                  </a:cubicBezTo>
                  <a:cubicBezTo>
                    <a:pt x="3156" y="5878"/>
                    <a:pt x="3656" y="12188"/>
                    <a:pt x="3656" y="12188"/>
                  </a:cubicBezTo>
                  <a:cubicBezTo>
                    <a:pt x="2728" y="11347"/>
                    <a:pt x="2011" y="11021"/>
                    <a:pt x="1458" y="11021"/>
                  </a:cubicBezTo>
                  <a:cubicBezTo>
                    <a:pt x="726" y="11021"/>
                    <a:pt x="279" y="11591"/>
                    <a:pt x="1" y="12295"/>
                  </a:cubicBezTo>
                  <a:cubicBezTo>
                    <a:pt x="6513" y="24940"/>
                    <a:pt x="21730" y="30738"/>
                    <a:pt x="29076" y="31548"/>
                  </a:cubicBezTo>
                  <a:cubicBezTo>
                    <a:pt x="30371" y="31690"/>
                    <a:pt x="31659" y="31758"/>
                    <a:pt x="32932" y="31758"/>
                  </a:cubicBezTo>
                  <a:cubicBezTo>
                    <a:pt x="47588" y="31758"/>
                    <a:pt x="60367" y="22667"/>
                    <a:pt x="61616" y="11450"/>
                  </a:cubicBezTo>
                  <a:lnTo>
                    <a:pt x="61616" y="11450"/>
                  </a:lnTo>
                  <a:cubicBezTo>
                    <a:pt x="59711" y="11522"/>
                    <a:pt x="58996" y="12998"/>
                    <a:pt x="58996" y="12998"/>
                  </a:cubicBezTo>
                  <a:cubicBezTo>
                    <a:pt x="58289" y="9141"/>
                    <a:pt x="56384" y="8615"/>
                    <a:pt x="54787" y="8615"/>
                  </a:cubicBezTo>
                  <a:cubicBezTo>
                    <a:pt x="54555" y="8615"/>
                    <a:pt x="54329" y="8627"/>
                    <a:pt x="54115" y="8640"/>
                  </a:cubicBezTo>
                  <a:cubicBezTo>
                    <a:pt x="54022" y="8645"/>
                    <a:pt x="53932" y="8648"/>
                    <a:pt x="53846" y="8648"/>
                  </a:cubicBezTo>
                  <a:cubicBezTo>
                    <a:pt x="52347" y="8648"/>
                    <a:pt x="51800" y="7864"/>
                    <a:pt x="51721" y="6164"/>
                  </a:cubicBezTo>
                  <a:cubicBezTo>
                    <a:pt x="51630" y="4431"/>
                    <a:pt x="51449" y="1"/>
                    <a:pt x="47079"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622" name="Google Shape;622;p40"/>
            <p:cNvSpPr/>
            <p:nvPr/>
          </p:nvSpPr>
          <p:spPr>
            <a:xfrm flipH="1">
              <a:off x="6526764" y="2038502"/>
              <a:ext cx="168231" cy="206942"/>
            </a:xfrm>
            <a:custGeom>
              <a:avLst/>
              <a:gdLst/>
              <a:ahLst/>
              <a:cxnLst/>
              <a:rect l="l" t="t" r="r" b="b"/>
              <a:pathLst>
                <a:path w="4085" h="5025" extrusionOk="0">
                  <a:moveTo>
                    <a:pt x="4001" y="0"/>
                  </a:moveTo>
                  <a:lnTo>
                    <a:pt x="262" y="250"/>
                  </a:lnTo>
                  <a:lnTo>
                    <a:pt x="0" y="4858"/>
                  </a:lnTo>
                  <a:lnTo>
                    <a:pt x="4084" y="5025"/>
                  </a:lnTo>
                  <a:lnTo>
                    <a:pt x="4084" y="5025"/>
                  </a:lnTo>
                  <a:lnTo>
                    <a:pt x="4001"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23" name="Google Shape;623;p40"/>
            <p:cNvSpPr/>
            <p:nvPr/>
          </p:nvSpPr>
          <p:spPr>
            <a:xfrm flipH="1">
              <a:off x="6529235" y="2038008"/>
              <a:ext cx="158388" cy="82736"/>
            </a:xfrm>
            <a:custGeom>
              <a:avLst/>
              <a:gdLst/>
              <a:ahLst/>
              <a:cxnLst/>
              <a:rect l="l" t="t" r="r" b="b"/>
              <a:pathLst>
                <a:path w="3846" h="2009" extrusionOk="0">
                  <a:moveTo>
                    <a:pt x="3822" y="1"/>
                  </a:moveTo>
                  <a:lnTo>
                    <a:pt x="83" y="262"/>
                  </a:lnTo>
                  <a:lnTo>
                    <a:pt x="0" y="1810"/>
                  </a:lnTo>
                  <a:cubicBezTo>
                    <a:pt x="462" y="1912"/>
                    <a:pt x="1078" y="2008"/>
                    <a:pt x="1756" y="2008"/>
                  </a:cubicBezTo>
                  <a:cubicBezTo>
                    <a:pt x="2423" y="2008"/>
                    <a:pt x="3149" y="1915"/>
                    <a:pt x="3846" y="1644"/>
                  </a:cubicBezTo>
                  <a:lnTo>
                    <a:pt x="3822" y="1"/>
                  </a:ln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624" name="Google Shape;624;p40"/>
            <p:cNvSpPr/>
            <p:nvPr/>
          </p:nvSpPr>
          <p:spPr>
            <a:xfrm flipH="1">
              <a:off x="6150235" y="1436858"/>
              <a:ext cx="834275" cy="641170"/>
            </a:xfrm>
            <a:custGeom>
              <a:avLst/>
              <a:gdLst/>
              <a:ahLst/>
              <a:cxnLst/>
              <a:rect l="l" t="t" r="r" b="b"/>
              <a:pathLst>
                <a:path w="20258" h="15569" extrusionOk="0">
                  <a:moveTo>
                    <a:pt x="12829" y="0"/>
                  </a:moveTo>
                  <a:cubicBezTo>
                    <a:pt x="10956" y="3940"/>
                    <a:pt x="7539" y="4766"/>
                    <a:pt x="5001" y="4766"/>
                  </a:cubicBezTo>
                  <a:cubicBezTo>
                    <a:pt x="3167" y="4766"/>
                    <a:pt x="1792" y="4334"/>
                    <a:pt x="1792" y="4334"/>
                  </a:cubicBezTo>
                  <a:lnTo>
                    <a:pt x="1792" y="4334"/>
                  </a:lnTo>
                  <a:cubicBezTo>
                    <a:pt x="1792" y="4334"/>
                    <a:pt x="2030" y="5918"/>
                    <a:pt x="1375" y="6013"/>
                  </a:cubicBezTo>
                  <a:cubicBezTo>
                    <a:pt x="1362" y="6016"/>
                    <a:pt x="1348" y="6017"/>
                    <a:pt x="1335" y="6017"/>
                  </a:cubicBezTo>
                  <a:cubicBezTo>
                    <a:pt x="851" y="6017"/>
                    <a:pt x="625" y="4335"/>
                    <a:pt x="625" y="4334"/>
                  </a:cubicBezTo>
                  <a:lnTo>
                    <a:pt x="625" y="4334"/>
                  </a:lnTo>
                  <a:cubicBezTo>
                    <a:pt x="625" y="4335"/>
                    <a:pt x="0" y="15569"/>
                    <a:pt x="9016" y="15569"/>
                  </a:cubicBezTo>
                  <a:cubicBezTo>
                    <a:pt x="9146" y="15569"/>
                    <a:pt x="9278" y="15567"/>
                    <a:pt x="9412" y="15562"/>
                  </a:cubicBezTo>
                  <a:cubicBezTo>
                    <a:pt x="20258" y="15205"/>
                    <a:pt x="17544" y="4228"/>
                    <a:pt x="17544" y="4227"/>
                  </a:cubicBezTo>
                  <a:lnTo>
                    <a:pt x="17544" y="4227"/>
                  </a:lnTo>
                  <a:cubicBezTo>
                    <a:pt x="17544" y="4228"/>
                    <a:pt x="17637" y="5561"/>
                    <a:pt x="17187" y="5561"/>
                  </a:cubicBezTo>
                  <a:cubicBezTo>
                    <a:pt x="17183" y="5561"/>
                    <a:pt x="17179" y="5561"/>
                    <a:pt x="17175" y="5561"/>
                  </a:cubicBezTo>
                  <a:cubicBezTo>
                    <a:pt x="16710" y="5525"/>
                    <a:pt x="16806" y="4311"/>
                    <a:pt x="16806" y="4311"/>
                  </a:cubicBezTo>
                  <a:cubicBezTo>
                    <a:pt x="13555" y="2941"/>
                    <a:pt x="12829" y="0"/>
                    <a:pt x="12829"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25" name="Google Shape;625;p40"/>
            <p:cNvSpPr/>
            <p:nvPr/>
          </p:nvSpPr>
          <p:spPr>
            <a:xfrm flipH="1">
              <a:off x="6929328" y="1578034"/>
              <a:ext cx="255249" cy="248042"/>
            </a:xfrm>
            <a:custGeom>
              <a:avLst/>
              <a:gdLst/>
              <a:ahLst/>
              <a:cxnLst/>
              <a:rect l="l" t="t" r="r" b="b"/>
              <a:pathLst>
                <a:path w="6198" h="6023" extrusionOk="0">
                  <a:moveTo>
                    <a:pt x="3081" y="1"/>
                  </a:moveTo>
                  <a:cubicBezTo>
                    <a:pt x="2297" y="1"/>
                    <a:pt x="1501" y="378"/>
                    <a:pt x="1006" y="1621"/>
                  </a:cubicBezTo>
                  <a:cubicBezTo>
                    <a:pt x="1" y="4143"/>
                    <a:pt x="1914" y="6022"/>
                    <a:pt x="3883" y="6022"/>
                  </a:cubicBezTo>
                  <a:cubicBezTo>
                    <a:pt x="4712" y="6022"/>
                    <a:pt x="5550" y="5689"/>
                    <a:pt x="6185" y="4931"/>
                  </a:cubicBezTo>
                  <a:cubicBezTo>
                    <a:pt x="6197" y="4931"/>
                    <a:pt x="5733" y="3835"/>
                    <a:pt x="5483" y="906"/>
                  </a:cubicBezTo>
                  <a:cubicBezTo>
                    <a:pt x="5483" y="906"/>
                    <a:pt x="4296" y="1"/>
                    <a:pt x="3081"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26" name="Google Shape;626;p40"/>
            <p:cNvSpPr/>
            <p:nvPr/>
          </p:nvSpPr>
          <p:spPr>
            <a:xfrm flipH="1">
              <a:off x="7026929" y="1647221"/>
              <a:ext cx="71616" cy="63298"/>
            </a:xfrm>
            <a:custGeom>
              <a:avLst/>
              <a:gdLst/>
              <a:ahLst/>
              <a:cxnLst/>
              <a:rect l="l" t="t" r="r" b="b"/>
              <a:pathLst>
                <a:path w="1739" h="1537" fill="none" extrusionOk="0">
                  <a:moveTo>
                    <a:pt x="1" y="1536"/>
                  </a:moveTo>
                  <a:cubicBezTo>
                    <a:pt x="1" y="1536"/>
                    <a:pt x="370" y="107"/>
                    <a:pt x="1739" y="0"/>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27" name="Google Shape;627;p40"/>
            <p:cNvSpPr/>
            <p:nvPr/>
          </p:nvSpPr>
          <p:spPr>
            <a:xfrm flipH="1">
              <a:off x="7033271" y="1662418"/>
              <a:ext cx="33893" cy="65233"/>
            </a:xfrm>
            <a:custGeom>
              <a:avLst/>
              <a:gdLst/>
              <a:ahLst/>
              <a:cxnLst/>
              <a:rect l="l" t="t" r="r" b="b"/>
              <a:pathLst>
                <a:path w="823" h="1584" fill="none" extrusionOk="0">
                  <a:moveTo>
                    <a:pt x="822" y="1584"/>
                  </a:moveTo>
                  <a:cubicBezTo>
                    <a:pt x="822" y="1584"/>
                    <a:pt x="132" y="1036"/>
                    <a:pt x="1" y="0"/>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28" name="Google Shape;628;p40"/>
            <p:cNvSpPr/>
            <p:nvPr/>
          </p:nvSpPr>
          <p:spPr>
            <a:xfrm flipH="1">
              <a:off x="6121690" y="1579722"/>
              <a:ext cx="150646" cy="243553"/>
            </a:xfrm>
            <a:custGeom>
              <a:avLst/>
              <a:gdLst/>
              <a:ahLst/>
              <a:cxnLst/>
              <a:rect l="l" t="t" r="r" b="b"/>
              <a:pathLst>
                <a:path w="3658" h="5914" extrusionOk="0">
                  <a:moveTo>
                    <a:pt x="1606" y="1"/>
                  </a:moveTo>
                  <a:cubicBezTo>
                    <a:pt x="835" y="1"/>
                    <a:pt x="251" y="794"/>
                    <a:pt x="251" y="794"/>
                  </a:cubicBezTo>
                  <a:cubicBezTo>
                    <a:pt x="453" y="2580"/>
                    <a:pt x="13" y="5759"/>
                    <a:pt x="1" y="5783"/>
                  </a:cubicBezTo>
                  <a:cubicBezTo>
                    <a:pt x="236" y="5872"/>
                    <a:pt x="459" y="5914"/>
                    <a:pt x="670" y="5914"/>
                  </a:cubicBezTo>
                  <a:cubicBezTo>
                    <a:pt x="2834" y="5914"/>
                    <a:pt x="3657" y="1546"/>
                    <a:pt x="2572" y="461"/>
                  </a:cubicBezTo>
                  <a:cubicBezTo>
                    <a:pt x="2237" y="122"/>
                    <a:pt x="1907" y="1"/>
                    <a:pt x="1606"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29" name="Google Shape;629;p40"/>
            <p:cNvSpPr/>
            <p:nvPr/>
          </p:nvSpPr>
          <p:spPr>
            <a:xfrm flipH="1">
              <a:off x="6516962" y="1695282"/>
              <a:ext cx="43200" cy="74046"/>
            </a:xfrm>
            <a:custGeom>
              <a:avLst/>
              <a:gdLst/>
              <a:ahLst/>
              <a:cxnLst/>
              <a:rect l="l" t="t" r="r" b="b"/>
              <a:pathLst>
                <a:path w="1049" h="1798" fill="none" extrusionOk="0">
                  <a:moveTo>
                    <a:pt x="1" y="0"/>
                  </a:moveTo>
                  <a:cubicBezTo>
                    <a:pt x="1" y="0"/>
                    <a:pt x="251" y="607"/>
                    <a:pt x="501" y="774"/>
                  </a:cubicBezTo>
                  <a:cubicBezTo>
                    <a:pt x="965" y="1048"/>
                    <a:pt x="1048" y="1798"/>
                    <a:pt x="251" y="1631"/>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30" name="Google Shape;630;p40"/>
            <p:cNvSpPr/>
            <p:nvPr/>
          </p:nvSpPr>
          <p:spPr>
            <a:xfrm flipH="1">
              <a:off x="6427718" y="1437846"/>
              <a:ext cx="35829" cy="115764"/>
            </a:xfrm>
            <a:custGeom>
              <a:avLst/>
              <a:gdLst/>
              <a:ahLst/>
              <a:cxnLst/>
              <a:rect l="l" t="t" r="r" b="b"/>
              <a:pathLst>
                <a:path w="870" h="2811" fill="none" extrusionOk="0">
                  <a:moveTo>
                    <a:pt x="179" y="0"/>
                  </a:moveTo>
                  <a:cubicBezTo>
                    <a:pt x="179" y="0"/>
                    <a:pt x="0" y="1393"/>
                    <a:pt x="869" y="2810"/>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31" name="Google Shape;631;p40"/>
            <p:cNvSpPr/>
            <p:nvPr/>
          </p:nvSpPr>
          <p:spPr>
            <a:xfrm flipH="1">
              <a:off x="6702326" y="1688404"/>
              <a:ext cx="19644" cy="31916"/>
            </a:xfrm>
            <a:custGeom>
              <a:avLst/>
              <a:gdLst/>
              <a:ahLst/>
              <a:cxnLst/>
              <a:rect l="l" t="t" r="r" b="b"/>
              <a:pathLst>
                <a:path w="477" h="775" extrusionOk="0">
                  <a:moveTo>
                    <a:pt x="239" y="0"/>
                  </a:moveTo>
                  <a:cubicBezTo>
                    <a:pt x="96" y="0"/>
                    <a:pt x="1" y="167"/>
                    <a:pt x="1" y="381"/>
                  </a:cubicBezTo>
                  <a:cubicBezTo>
                    <a:pt x="1" y="596"/>
                    <a:pt x="96" y="774"/>
                    <a:pt x="239" y="774"/>
                  </a:cubicBezTo>
                  <a:cubicBezTo>
                    <a:pt x="370" y="774"/>
                    <a:pt x="477" y="596"/>
                    <a:pt x="477" y="381"/>
                  </a:cubicBezTo>
                  <a:cubicBezTo>
                    <a:pt x="477" y="167"/>
                    <a:pt x="370" y="0"/>
                    <a:pt x="239"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632" name="Google Shape;632;p40"/>
            <p:cNvSpPr/>
            <p:nvPr/>
          </p:nvSpPr>
          <p:spPr>
            <a:xfrm flipH="1">
              <a:off x="6375251" y="1690834"/>
              <a:ext cx="19644" cy="31916"/>
            </a:xfrm>
            <a:custGeom>
              <a:avLst/>
              <a:gdLst/>
              <a:ahLst/>
              <a:cxnLst/>
              <a:rect l="l" t="t" r="r" b="b"/>
              <a:pathLst>
                <a:path w="477" h="775" extrusionOk="0">
                  <a:moveTo>
                    <a:pt x="238" y="1"/>
                  </a:moveTo>
                  <a:cubicBezTo>
                    <a:pt x="107" y="1"/>
                    <a:pt x="0" y="168"/>
                    <a:pt x="0" y="382"/>
                  </a:cubicBezTo>
                  <a:cubicBezTo>
                    <a:pt x="0" y="596"/>
                    <a:pt x="107" y="775"/>
                    <a:pt x="238" y="775"/>
                  </a:cubicBezTo>
                  <a:cubicBezTo>
                    <a:pt x="369" y="775"/>
                    <a:pt x="476" y="608"/>
                    <a:pt x="476" y="382"/>
                  </a:cubicBezTo>
                  <a:cubicBezTo>
                    <a:pt x="476" y="168"/>
                    <a:pt x="369" y="1"/>
                    <a:pt x="238"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633" name="Google Shape;633;p40"/>
            <p:cNvSpPr/>
            <p:nvPr/>
          </p:nvSpPr>
          <p:spPr>
            <a:xfrm flipH="1">
              <a:off x="6335058" y="1576098"/>
              <a:ext cx="101062" cy="54484"/>
            </a:xfrm>
            <a:custGeom>
              <a:avLst/>
              <a:gdLst/>
              <a:ahLst/>
              <a:cxnLst/>
              <a:rect l="l" t="t" r="r" b="b"/>
              <a:pathLst>
                <a:path w="2454" h="1323" fill="none" extrusionOk="0">
                  <a:moveTo>
                    <a:pt x="1" y="1322"/>
                  </a:moveTo>
                  <a:cubicBezTo>
                    <a:pt x="1" y="1322"/>
                    <a:pt x="870" y="1"/>
                    <a:pt x="2454" y="1322"/>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34" name="Google Shape;634;p40"/>
            <p:cNvSpPr/>
            <p:nvPr/>
          </p:nvSpPr>
          <p:spPr>
            <a:xfrm flipH="1">
              <a:off x="6669957" y="1576098"/>
              <a:ext cx="101021" cy="54484"/>
            </a:xfrm>
            <a:custGeom>
              <a:avLst/>
              <a:gdLst/>
              <a:ahLst/>
              <a:cxnLst/>
              <a:rect l="l" t="t" r="r" b="b"/>
              <a:pathLst>
                <a:path w="2453" h="1323" fill="none" extrusionOk="0">
                  <a:moveTo>
                    <a:pt x="2453" y="1322"/>
                  </a:moveTo>
                  <a:cubicBezTo>
                    <a:pt x="2453" y="1322"/>
                    <a:pt x="1584" y="1"/>
                    <a:pt x="0" y="1322"/>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35" name="Google Shape;635;p40"/>
            <p:cNvSpPr/>
            <p:nvPr/>
          </p:nvSpPr>
          <p:spPr>
            <a:xfrm flipH="1">
              <a:off x="6446376" y="1810965"/>
              <a:ext cx="222633" cy="104974"/>
            </a:xfrm>
            <a:custGeom>
              <a:avLst/>
              <a:gdLst/>
              <a:ahLst/>
              <a:cxnLst/>
              <a:rect l="l" t="t" r="r" b="b"/>
              <a:pathLst>
                <a:path w="5406" h="2549" fill="none" extrusionOk="0">
                  <a:moveTo>
                    <a:pt x="96" y="1"/>
                  </a:moveTo>
                  <a:cubicBezTo>
                    <a:pt x="1" y="1156"/>
                    <a:pt x="1167" y="1882"/>
                    <a:pt x="2156" y="2132"/>
                  </a:cubicBezTo>
                  <a:cubicBezTo>
                    <a:pt x="3072" y="2335"/>
                    <a:pt x="4787" y="2549"/>
                    <a:pt x="5406" y="1692"/>
                  </a:cubicBezTo>
                </a:path>
              </a:pathLst>
            </a:custGeom>
            <a:noFill/>
            <a:ln w="38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36" name="Google Shape;636;p40"/>
            <p:cNvSpPr/>
            <p:nvPr/>
          </p:nvSpPr>
          <p:spPr>
            <a:xfrm flipH="1">
              <a:off x="6297293" y="1883077"/>
              <a:ext cx="146651" cy="146157"/>
            </a:xfrm>
            <a:custGeom>
              <a:avLst/>
              <a:gdLst/>
              <a:ahLst/>
              <a:cxnLst/>
              <a:rect l="l" t="t" r="r" b="b"/>
              <a:pathLst>
                <a:path w="3561" h="3549" extrusionOk="0">
                  <a:moveTo>
                    <a:pt x="1846" y="0"/>
                  </a:moveTo>
                  <a:cubicBezTo>
                    <a:pt x="822" y="0"/>
                    <a:pt x="0" y="834"/>
                    <a:pt x="0" y="1846"/>
                  </a:cubicBezTo>
                  <a:cubicBezTo>
                    <a:pt x="0" y="2608"/>
                    <a:pt x="465" y="3262"/>
                    <a:pt x="1120" y="3548"/>
                  </a:cubicBezTo>
                  <a:cubicBezTo>
                    <a:pt x="2215" y="2905"/>
                    <a:pt x="3013" y="2060"/>
                    <a:pt x="3560" y="1131"/>
                  </a:cubicBezTo>
                  <a:cubicBezTo>
                    <a:pt x="3275" y="465"/>
                    <a:pt x="2620" y="0"/>
                    <a:pt x="1846" y="0"/>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637" name="Google Shape;637;p40"/>
            <p:cNvSpPr/>
            <p:nvPr/>
          </p:nvSpPr>
          <p:spPr>
            <a:xfrm flipH="1">
              <a:off x="6721930" y="1878176"/>
              <a:ext cx="153034" cy="151552"/>
            </a:xfrm>
            <a:custGeom>
              <a:avLst/>
              <a:gdLst/>
              <a:ahLst/>
              <a:cxnLst/>
              <a:rect l="l" t="t" r="r" b="b"/>
              <a:pathLst>
                <a:path w="3716" h="3680" extrusionOk="0">
                  <a:moveTo>
                    <a:pt x="1846" y="0"/>
                  </a:moveTo>
                  <a:cubicBezTo>
                    <a:pt x="870" y="0"/>
                    <a:pt x="84" y="762"/>
                    <a:pt x="1" y="1715"/>
                  </a:cubicBezTo>
                  <a:cubicBezTo>
                    <a:pt x="525" y="2477"/>
                    <a:pt x="1192" y="3143"/>
                    <a:pt x="2013" y="3679"/>
                  </a:cubicBezTo>
                  <a:cubicBezTo>
                    <a:pt x="2954" y="3584"/>
                    <a:pt x="3692" y="2798"/>
                    <a:pt x="3692" y="1834"/>
                  </a:cubicBezTo>
                  <a:cubicBezTo>
                    <a:pt x="3716" y="834"/>
                    <a:pt x="2882" y="0"/>
                    <a:pt x="1846" y="0"/>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638" name="Google Shape;638;p40"/>
            <p:cNvSpPr/>
            <p:nvPr/>
          </p:nvSpPr>
          <p:spPr>
            <a:xfrm flipH="1">
              <a:off x="7442714" y="2882386"/>
              <a:ext cx="368789" cy="380526"/>
            </a:xfrm>
            <a:custGeom>
              <a:avLst/>
              <a:gdLst/>
              <a:ahLst/>
              <a:cxnLst/>
              <a:rect l="l" t="t" r="r" b="b"/>
              <a:pathLst>
                <a:path w="8955" h="9240" extrusionOk="0">
                  <a:moveTo>
                    <a:pt x="3192" y="0"/>
                  </a:moveTo>
                  <a:cubicBezTo>
                    <a:pt x="3192" y="0"/>
                    <a:pt x="1" y="6334"/>
                    <a:pt x="5168" y="9239"/>
                  </a:cubicBezTo>
                  <a:lnTo>
                    <a:pt x="8954" y="4822"/>
                  </a:lnTo>
                  <a:lnTo>
                    <a:pt x="8097" y="1619"/>
                  </a:lnTo>
                  <a:lnTo>
                    <a:pt x="3192" y="0"/>
                  </a:ln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39" name="Google Shape;639;p40"/>
            <p:cNvSpPr/>
            <p:nvPr/>
          </p:nvSpPr>
          <p:spPr>
            <a:xfrm flipH="1">
              <a:off x="7564325" y="3161361"/>
              <a:ext cx="132896" cy="101556"/>
            </a:xfrm>
            <a:custGeom>
              <a:avLst/>
              <a:gdLst/>
              <a:ahLst/>
              <a:cxnLst/>
              <a:rect l="l" t="t" r="r" b="b"/>
              <a:pathLst>
                <a:path w="3227" h="2466" extrusionOk="0">
                  <a:moveTo>
                    <a:pt x="0" y="1"/>
                  </a:moveTo>
                  <a:lnTo>
                    <a:pt x="0" y="1"/>
                  </a:lnTo>
                  <a:cubicBezTo>
                    <a:pt x="429" y="906"/>
                    <a:pt x="1191" y="1787"/>
                    <a:pt x="2393" y="2465"/>
                  </a:cubicBezTo>
                  <a:lnTo>
                    <a:pt x="3227" y="1501"/>
                  </a:lnTo>
                  <a:cubicBezTo>
                    <a:pt x="1857" y="1108"/>
                    <a:pt x="774" y="513"/>
                    <a:pt x="0" y="1"/>
                  </a:cubicBez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640" name="Google Shape;640;p40"/>
            <p:cNvSpPr/>
            <p:nvPr/>
          </p:nvSpPr>
          <p:spPr>
            <a:xfrm flipH="1">
              <a:off x="5075447" y="2481015"/>
              <a:ext cx="1047312" cy="926565"/>
            </a:xfrm>
            <a:custGeom>
              <a:avLst/>
              <a:gdLst/>
              <a:ahLst/>
              <a:cxnLst/>
              <a:rect l="l" t="t" r="r" b="b"/>
              <a:pathLst>
                <a:path w="25431" h="22499" extrusionOk="0">
                  <a:moveTo>
                    <a:pt x="24740" y="1"/>
                  </a:moveTo>
                  <a:cubicBezTo>
                    <a:pt x="24325" y="1"/>
                    <a:pt x="23515" y="721"/>
                    <a:pt x="23515" y="721"/>
                  </a:cubicBezTo>
                  <a:cubicBezTo>
                    <a:pt x="23515" y="721"/>
                    <a:pt x="23501" y="515"/>
                    <a:pt x="23285" y="515"/>
                  </a:cubicBezTo>
                  <a:cubicBezTo>
                    <a:pt x="23222" y="515"/>
                    <a:pt x="23141" y="532"/>
                    <a:pt x="23039" y="578"/>
                  </a:cubicBezTo>
                  <a:cubicBezTo>
                    <a:pt x="22628" y="756"/>
                    <a:pt x="21409" y="1338"/>
                    <a:pt x="20048" y="1338"/>
                  </a:cubicBezTo>
                  <a:cubicBezTo>
                    <a:pt x="19950" y="1338"/>
                    <a:pt x="19852" y="1335"/>
                    <a:pt x="19753" y="1328"/>
                  </a:cubicBezTo>
                  <a:cubicBezTo>
                    <a:pt x="19578" y="1320"/>
                    <a:pt x="19394" y="1314"/>
                    <a:pt x="19202" y="1314"/>
                  </a:cubicBezTo>
                  <a:cubicBezTo>
                    <a:pt x="17774" y="1314"/>
                    <a:pt x="15967" y="1645"/>
                    <a:pt x="15169" y="3745"/>
                  </a:cubicBezTo>
                  <a:cubicBezTo>
                    <a:pt x="14366" y="5858"/>
                    <a:pt x="11445" y="14005"/>
                    <a:pt x="7954" y="14005"/>
                  </a:cubicBezTo>
                  <a:cubicBezTo>
                    <a:pt x="7509" y="14005"/>
                    <a:pt x="7056" y="13873"/>
                    <a:pt x="6596" y="13580"/>
                  </a:cubicBezTo>
                  <a:lnTo>
                    <a:pt x="0" y="19033"/>
                  </a:lnTo>
                  <a:cubicBezTo>
                    <a:pt x="1074" y="20543"/>
                    <a:pt x="3060" y="22498"/>
                    <a:pt x="6642" y="22498"/>
                  </a:cubicBezTo>
                  <a:cubicBezTo>
                    <a:pt x="6674" y="22498"/>
                    <a:pt x="6706" y="22498"/>
                    <a:pt x="6739" y="22498"/>
                  </a:cubicBezTo>
                  <a:cubicBezTo>
                    <a:pt x="11001" y="22462"/>
                    <a:pt x="15288" y="18211"/>
                    <a:pt x="17336" y="12925"/>
                  </a:cubicBezTo>
                  <a:cubicBezTo>
                    <a:pt x="19407" y="7639"/>
                    <a:pt x="19241" y="5019"/>
                    <a:pt x="20907" y="4067"/>
                  </a:cubicBezTo>
                  <a:cubicBezTo>
                    <a:pt x="22598" y="3114"/>
                    <a:pt x="22693" y="3257"/>
                    <a:pt x="24205" y="2317"/>
                  </a:cubicBezTo>
                  <a:cubicBezTo>
                    <a:pt x="25430" y="1549"/>
                    <a:pt x="25346" y="932"/>
                    <a:pt x="24917" y="932"/>
                  </a:cubicBezTo>
                  <a:cubicBezTo>
                    <a:pt x="24821" y="932"/>
                    <a:pt x="24707" y="963"/>
                    <a:pt x="24586" y="1031"/>
                  </a:cubicBezTo>
                  <a:cubicBezTo>
                    <a:pt x="24586" y="1031"/>
                    <a:pt x="25218" y="340"/>
                    <a:pt x="24896" y="54"/>
                  </a:cubicBezTo>
                  <a:cubicBezTo>
                    <a:pt x="24856" y="17"/>
                    <a:pt x="24802" y="1"/>
                    <a:pt x="24740"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41" name="Google Shape;641;p40"/>
            <p:cNvSpPr/>
            <p:nvPr/>
          </p:nvSpPr>
          <p:spPr>
            <a:xfrm flipH="1">
              <a:off x="5329378" y="2766662"/>
              <a:ext cx="752693" cy="640882"/>
            </a:xfrm>
            <a:custGeom>
              <a:avLst/>
              <a:gdLst/>
              <a:ahLst/>
              <a:cxnLst/>
              <a:rect l="l" t="t" r="r" b="b"/>
              <a:pathLst>
                <a:path w="18277" h="15562" extrusionOk="0">
                  <a:moveTo>
                    <a:pt x="18276" y="0"/>
                  </a:moveTo>
                  <a:lnTo>
                    <a:pt x="18276" y="0"/>
                  </a:lnTo>
                  <a:cubicBezTo>
                    <a:pt x="15955" y="2679"/>
                    <a:pt x="15371" y="10144"/>
                    <a:pt x="8228" y="13466"/>
                  </a:cubicBezTo>
                  <a:cubicBezTo>
                    <a:pt x="6995" y="14035"/>
                    <a:pt x="5747" y="14241"/>
                    <a:pt x="4584" y="14241"/>
                  </a:cubicBezTo>
                  <a:cubicBezTo>
                    <a:pt x="2680" y="14241"/>
                    <a:pt x="1005" y="13689"/>
                    <a:pt x="0" y="13276"/>
                  </a:cubicBezTo>
                  <a:lnTo>
                    <a:pt x="0" y="13276"/>
                  </a:lnTo>
                  <a:cubicBezTo>
                    <a:pt x="1184" y="14472"/>
                    <a:pt x="2981" y="15562"/>
                    <a:pt x="5707" y="15562"/>
                  </a:cubicBezTo>
                  <a:cubicBezTo>
                    <a:pt x="5721" y="15562"/>
                    <a:pt x="5736" y="15562"/>
                    <a:pt x="5751" y="15562"/>
                  </a:cubicBezTo>
                  <a:cubicBezTo>
                    <a:pt x="10013" y="15538"/>
                    <a:pt x="14300" y="11275"/>
                    <a:pt x="16348" y="5989"/>
                  </a:cubicBezTo>
                  <a:cubicBezTo>
                    <a:pt x="17360" y="3393"/>
                    <a:pt x="17836" y="1429"/>
                    <a:pt x="18276" y="0"/>
                  </a:cubicBez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642" name="Google Shape;642;p40"/>
            <p:cNvSpPr/>
            <p:nvPr/>
          </p:nvSpPr>
          <p:spPr>
            <a:xfrm flipH="1">
              <a:off x="5064120" y="2470967"/>
              <a:ext cx="838517" cy="936078"/>
            </a:xfrm>
            <a:custGeom>
              <a:avLst/>
              <a:gdLst/>
              <a:ahLst/>
              <a:cxnLst/>
              <a:rect l="l" t="t" r="r" b="b"/>
              <a:pathLst>
                <a:path w="20361" h="22730" fill="none" extrusionOk="0">
                  <a:moveTo>
                    <a:pt x="1" y="22634"/>
                  </a:moveTo>
                  <a:cubicBezTo>
                    <a:pt x="430" y="22694"/>
                    <a:pt x="894" y="22730"/>
                    <a:pt x="1394" y="22730"/>
                  </a:cubicBezTo>
                  <a:cubicBezTo>
                    <a:pt x="5656" y="22694"/>
                    <a:pt x="9943" y="18443"/>
                    <a:pt x="11991" y="13157"/>
                  </a:cubicBezTo>
                  <a:cubicBezTo>
                    <a:pt x="14062" y="7871"/>
                    <a:pt x="13896" y="5251"/>
                    <a:pt x="15562" y="4299"/>
                  </a:cubicBezTo>
                  <a:cubicBezTo>
                    <a:pt x="17253" y="3346"/>
                    <a:pt x="17348" y="3489"/>
                    <a:pt x="18860" y="2549"/>
                  </a:cubicBezTo>
                  <a:cubicBezTo>
                    <a:pt x="20361" y="1608"/>
                    <a:pt x="19896" y="894"/>
                    <a:pt x="19241" y="1263"/>
                  </a:cubicBezTo>
                  <a:cubicBezTo>
                    <a:pt x="19241" y="1263"/>
                    <a:pt x="19873" y="572"/>
                    <a:pt x="19551" y="286"/>
                  </a:cubicBezTo>
                  <a:cubicBezTo>
                    <a:pt x="19241" y="1"/>
                    <a:pt x="18170" y="953"/>
                    <a:pt x="18170" y="953"/>
                  </a:cubicBezTo>
                  <a:cubicBezTo>
                    <a:pt x="18170" y="953"/>
                    <a:pt x="18146" y="608"/>
                    <a:pt x="17694" y="798"/>
                  </a:cubicBezTo>
                  <a:cubicBezTo>
                    <a:pt x="17253" y="1001"/>
                    <a:pt x="15884" y="1656"/>
                    <a:pt x="14408" y="1560"/>
                  </a:cubicBezTo>
                  <a:cubicBezTo>
                    <a:pt x="12931" y="1489"/>
                    <a:pt x="10729" y="1596"/>
                    <a:pt x="9824" y="3977"/>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43" name="Google Shape;643;p40"/>
            <p:cNvSpPr/>
            <p:nvPr/>
          </p:nvSpPr>
          <p:spPr>
            <a:xfrm flipH="1">
              <a:off x="5816293" y="2183138"/>
              <a:ext cx="1928000" cy="1659202"/>
            </a:xfrm>
            <a:custGeom>
              <a:avLst/>
              <a:gdLst/>
              <a:ahLst/>
              <a:cxnLst/>
              <a:rect l="l" t="t" r="r" b="b"/>
              <a:pathLst>
                <a:path w="46816" h="40289" extrusionOk="0">
                  <a:moveTo>
                    <a:pt x="22860" y="1"/>
                  </a:moveTo>
                  <a:cubicBezTo>
                    <a:pt x="19026" y="179"/>
                    <a:pt x="13752" y="1025"/>
                    <a:pt x="9716" y="4061"/>
                  </a:cubicBezTo>
                  <a:cubicBezTo>
                    <a:pt x="2596" y="9407"/>
                    <a:pt x="0" y="16967"/>
                    <a:pt x="0" y="16967"/>
                  </a:cubicBezTo>
                  <a:cubicBezTo>
                    <a:pt x="0" y="16967"/>
                    <a:pt x="3429" y="20206"/>
                    <a:pt x="9227" y="20491"/>
                  </a:cubicBezTo>
                  <a:lnTo>
                    <a:pt x="14061" y="20932"/>
                  </a:lnTo>
                  <a:lnTo>
                    <a:pt x="13895" y="38005"/>
                  </a:lnTo>
                  <a:cubicBezTo>
                    <a:pt x="18264" y="39716"/>
                    <a:pt x="22400" y="40289"/>
                    <a:pt x="25981" y="40289"/>
                  </a:cubicBezTo>
                  <a:cubicBezTo>
                    <a:pt x="33242" y="40289"/>
                    <a:pt x="38219" y="37934"/>
                    <a:pt x="38219" y="37934"/>
                  </a:cubicBezTo>
                  <a:lnTo>
                    <a:pt x="38219" y="23849"/>
                  </a:lnTo>
                  <a:cubicBezTo>
                    <a:pt x="38219" y="23849"/>
                    <a:pt x="38469" y="24992"/>
                    <a:pt x="39374" y="26278"/>
                  </a:cubicBezTo>
                  <a:cubicBezTo>
                    <a:pt x="39374" y="26278"/>
                    <a:pt x="44732" y="23004"/>
                    <a:pt x="46815" y="20313"/>
                  </a:cubicBezTo>
                  <a:cubicBezTo>
                    <a:pt x="46815" y="20277"/>
                    <a:pt x="44339" y="17586"/>
                    <a:pt x="43791" y="12776"/>
                  </a:cubicBezTo>
                  <a:cubicBezTo>
                    <a:pt x="43303" y="8526"/>
                    <a:pt x="40327" y="679"/>
                    <a:pt x="31528" y="13"/>
                  </a:cubicBezTo>
                  <a:lnTo>
                    <a:pt x="27920" y="1346"/>
                  </a:lnTo>
                  <a:lnTo>
                    <a:pt x="22860" y="1"/>
                  </a:lnTo>
                  <a:close/>
                </a:path>
              </a:pathLst>
            </a:custGeom>
            <a:solidFill>
              <a:schemeClr val="dk2"/>
            </a:solidFill>
            <a:ln>
              <a:noFill/>
            </a:ln>
          </p:spPr>
          <p:txBody>
            <a:bodyPr spcFirstLastPara="1" wrap="square" lIns="182850" tIns="182850" rIns="182850" bIns="182850" anchor="ctr" anchorCtr="0">
              <a:noAutofit/>
            </a:bodyPr>
            <a:lstStyle/>
            <a:p>
              <a:endParaRPr sz="3600"/>
            </a:p>
          </p:txBody>
        </p:sp>
        <p:sp>
          <p:nvSpPr>
            <p:cNvPr id="644" name="Google Shape;644;p40"/>
            <p:cNvSpPr/>
            <p:nvPr/>
          </p:nvSpPr>
          <p:spPr>
            <a:xfrm flipH="1">
              <a:off x="6604727" y="3011825"/>
              <a:ext cx="562965" cy="315293"/>
            </a:xfrm>
            <a:custGeom>
              <a:avLst/>
              <a:gdLst/>
              <a:ahLst/>
              <a:cxnLst/>
              <a:rect l="l" t="t" r="r" b="b"/>
              <a:pathLst>
                <a:path w="13670" h="7656" extrusionOk="0">
                  <a:moveTo>
                    <a:pt x="13526" y="0"/>
                  </a:moveTo>
                  <a:cubicBezTo>
                    <a:pt x="13526" y="0"/>
                    <a:pt x="4656" y="679"/>
                    <a:pt x="37" y="3417"/>
                  </a:cubicBezTo>
                  <a:lnTo>
                    <a:pt x="1" y="7656"/>
                  </a:lnTo>
                  <a:cubicBezTo>
                    <a:pt x="1191" y="7346"/>
                    <a:pt x="3347" y="6644"/>
                    <a:pt x="4966" y="5322"/>
                  </a:cubicBezTo>
                  <a:cubicBezTo>
                    <a:pt x="7323" y="3405"/>
                    <a:pt x="9014" y="1620"/>
                    <a:pt x="11145" y="1346"/>
                  </a:cubicBezTo>
                  <a:cubicBezTo>
                    <a:pt x="13276" y="1084"/>
                    <a:pt x="13669" y="393"/>
                    <a:pt x="13526" y="0"/>
                  </a:cubicBez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645" name="Google Shape;645;p40"/>
            <p:cNvSpPr/>
            <p:nvPr/>
          </p:nvSpPr>
          <p:spPr>
            <a:xfrm flipH="1">
              <a:off x="7203934" y="2748006"/>
              <a:ext cx="160859" cy="278558"/>
            </a:xfrm>
            <a:custGeom>
              <a:avLst/>
              <a:gdLst/>
              <a:ahLst/>
              <a:cxnLst/>
              <a:rect l="l" t="t" r="r" b="b"/>
              <a:pathLst>
                <a:path w="3906" h="6764" fill="none" extrusionOk="0">
                  <a:moveTo>
                    <a:pt x="3906" y="1"/>
                  </a:moveTo>
                  <a:lnTo>
                    <a:pt x="1" y="6763"/>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46" name="Google Shape;646;p40"/>
            <p:cNvSpPr/>
            <p:nvPr/>
          </p:nvSpPr>
          <p:spPr>
            <a:xfrm flipH="1">
              <a:off x="6169790" y="2766662"/>
              <a:ext cx="41" cy="850748"/>
            </a:xfrm>
            <a:custGeom>
              <a:avLst/>
              <a:gdLst/>
              <a:ahLst/>
              <a:cxnLst/>
              <a:rect l="l" t="t" r="r" b="b"/>
              <a:pathLst>
                <a:path w="1" h="20658" fill="none" extrusionOk="0">
                  <a:moveTo>
                    <a:pt x="0" y="0"/>
                  </a:moveTo>
                  <a:lnTo>
                    <a:pt x="0" y="9668"/>
                  </a:lnTo>
                  <a:lnTo>
                    <a:pt x="0" y="20657"/>
                  </a:ln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47" name="Google Shape;647;p40"/>
            <p:cNvSpPr/>
            <p:nvPr/>
          </p:nvSpPr>
          <p:spPr>
            <a:xfrm flipH="1">
              <a:off x="6446377" y="2180708"/>
              <a:ext cx="356476" cy="210854"/>
            </a:xfrm>
            <a:custGeom>
              <a:avLst/>
              <a:gdLst/>
              <a:ahLst/>
              <a:cxnLst/>
              <a:rect l="l" t="t" r="r" b="b"/>
              <a:pathLst>
                <a:path w="8656" h="5120" extrusionOk="0">
                  <a:moveTo>
                    <a:pt x="1584" y="0"/>
                  </a:moveTo>
                  <a:cubicBezTo>
                    <a:pt x="1094" y="0"/>
                    <a:pt x="563" y="11"/>
                    <a:pt x="0" y="36"/>
                  </a:cubicBezTo>
                  <a:lnTo>
                    <a:pt x="5548" y="5120"/>
                  </a:lnTo>
                  <a:lnTo>
                    <a:pt x="8656" y="72"/>
                  </a:lnTo>
                  <a:cubicBezTo>
                    <a:pt x="8249" y="37"/>
                    <a:pt x="7826" y="20"/>
                    <a:pt x="7389" y="20"/>
                  </a:cubicBezTo>
                  <a:cubicBezTo>
                    <a:pt x="6625" y="20"/>
                    <a:pt x="5818" y="73"/>
                    <a:pt x="4977" y="179"/>
                  </a:cubicBezTo>
                  <a:cubicBezTo>
                    <a:pt x="4977" y="179"/>
                    <a:pt x="3635" y="0"/>
                    <a:pt x="1584"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48" name="Google Shape;648;p40"/>
            <p:cNvSpPr/>
            <p:nvPr/>
          </p:nvSpPr>
          <p:spPr>
            <a:xfrm flipH="1">
              <a:off x="6554726" y="2391524"/>
              <a:ext cx="19644" cy="202083"/>
            </a:xfrm>
            <a:custGeom>
              <a:avLst/>
              <a:gdLst/>
              <a:ahLst/>
              <a:cxnLst/>
              <a:rect l="l" t="t" r="r" b="b"/>
              <a:pathLst>
                <a:path w="477" h="4907" fill="none" extrusionOk="0">
                  <a:moveTo>
                    <a:pt x="0" y="1"/>
                  </a:moveTo>
                  <a:cubicBezTo>
                    <a:pt x="0" y="1"/>
                    <a:pt x="429" y="1573"/>
                    <a:pt x="477" y="4906"/>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49" name="Google Shape;649;p40"/>
            <p:cNvSpPr/>
            <p:nvPr/>
          </p:nvSpPr>
          <p:spPr>
            <a:xfrm flipH="1">
              <a:off x="6355650" y="2194422"/>
              <a:ext cx="218720" cy="316323"/>
            </a:xfrm>
            <a:custGeom>
              <a:avLst/>
              <a:gdLst/>
              <a:ahLst/>
              <a:cxnLst/>
              <a:rect l="l" t="t" r="r" b="b"/>
              <a:pathLst>
                <a:path w="5311" h="7681" fill="none" extrusionOk="0">
                  <a:moveTo>
                    <a:pt x="0" y="4787"/>
                  </a:moveTo>
                  <a:cubicBezTo>
                    <a:pt x="0" y="4787"/>
                    <a:pt x="2489" y="5751"/>
                    <a:pt x="5311" y="7680"/>
                  </a:cubicBezTo>
                  <a:cubicBezTo>
                    <a:pt x="5311" y="7680"/>
                    <a:pt x="5180" y="2227"/>
                    <a:pt x="3775" y="1"/>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50" name="Google Shape;650;p40"/>
            <p:cNvSpPr/>
            <p:nvPr/>
          </p:nvSpPr>
          <p:spPr>
            <a:xfrm flipH="1">
              <a:off x="6574331" y="2189521"/>
              <a:ext cx="257473" cy="342309"/>
            </a:xfrm>
            <a:custGeom>
              <a:avLst/>
              <a:gdLst/>
              <a:ahLst/>
              <a:cxnLst/>
              <a:rect l="l" t="t" r="r" b="b"/>
              <a:pathLst>
                <a:path w="6252" h="8312" fill="none" extrusionOk="0">
                  <a:moveTo>
                    <a:pt x="108" y="1"/>
                  </a:moveTo>
                  <a:cubicBezTo>
                    <a:pt x="13" y="1346"/>
                    <a:pt x="1" y="4573"/>
                    <a:pt x="1596" y="8311"/>
                  </a:cubicBezTo>
                  <a:cubicBezTo>
                    <a:pt x="1596" y="8311"/>
                    <a:pt x="3644" y="6537"/>
                    <a:pt x="6251" y="4906"/>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51" name="Google Shape;651;p40"/>
            <p:cNvSpPr/>
            <p:nvPr/>
          </p:nvSpPr>
          <p:spPr>
            <a:xfrm flipH="1">
              <a:off x="6588546" y="2874026"/>
              <a:ext cx="1009630" cy="432375"/>
            </a:xfrm>
            <a:custGeom>
              <a:avLst/>
              <a:gdLst/>
              <a:ahLst/>
              <a:cxnLst/>
              <a:rect l="l" t="t" r="r" b="b"/>
              <a:pathLst>
                <a:path w="24516" h="10499" extrusionOk="0">
                  <a:moveTo>
                    <a:pt x="19958" y="0"/>
                  </a:moveTo>
                  <a:cubicBezTo>
                    <a:pt x="19466" y="0"/>
                    <a:pt x="18895" y="1035"/>
                    <a:pt x="17824" y="1108"/>
                  </a:cubicBezTo>
                  <a:cubicBezTo>
                    <a:pt x="16574" y="1203"/>
                    <a:pt x="15883" y="1298"/>
                    <a:pt x="15216" y="2299"/>
                  </a:cubicBezTo>
                  <a:cubicBezTo>
                    <a:pt x="15216" y="2299"/>
                    <a:pt x="13519" y="2223"/>
                    <a:pt x="11358" y="2223"/>
                  </a:cubicBezTo>
                  <a:cubicBezTo>
                    <a:pt x="8090" y="2223"/>
                    <a:pt x="3761" y="2396"/>
                    <a:pt x="2643" y="3263"/>
                  </a:cubicBezTo>
                  <a:lnTo>
                    <a:pt x="0" y="9430"/>
                  </a:lnTo>
                  <a:cubicBezTo>
                    <a:pt x="310" y="9609"/>
                    <a:pt x="655" y="9764"/>
                    <a:pt x="1036" y="9919"/>
                  </a:cubicBezTo>
                  <a:cubicBezTo>
                    <a:pt x="2065" y="10327"/>
                    <a:pt x="3191" y="10499"/>
                    <a:pt x="4358" y="10499"/>
                  </a:cubicBezTo>
                  <a:cubicBezTo>
                    <a:pt x="10649" y="10499"/>
                    <a:pt x="18145" y="5501"/>
                    <a:pt x="18145" y="5501"/>
                  </a:cubicBezTo>
                  <a:cubicBezTo>
                    <a:pt x="18145" y="5501"/>
                    <a:pt x="18919" y="5049"/>
                    <a:pt x="20467" y="4549"/>
                  </a:cubicBezTo>
                  <a:cubicBezTo>
                    <a:pt x="20467" y="4549"/>
                    <a:pt x="24206" y="3882"/>
                    <a:pt x="24217" y="3120"/>
                  </a:cubicBezTo>
                  <a:cubicBezTo>
                    <a:pt x="24217" y="3001"/>
                    <a:pt x="24158" y="2906"/>
                    <a:pt x="24075" y="2846"/>
                  </a:cubicBezTo>
                  <a:cubicBezTo>
                    <a:pt x="24075" y="2846"/>
                    <a:pt x="24515" y="2465"/>
                    <a:pt x="24348" y="2120"/>
                  </a:cubicBezTo>
                  <a:cubicBezTo>
                    <a:pt x="24267" y="1950"/>
                    <a:pt x="24087" y="1907"/>
                    <a:pt x="23925" y="1907"/>
                  </a:cubicBezTo>
                  <a:cubicBezTo>
                    <a:pt x="23758" y="1907"/>
                    <a:pt x="23610" y="1953"/>
                    <a:pt x="23610" y="1953"/>
                  </a:cubicBezTo>
                  <a:cubicBezTo>
                    <a:pt x="23610" y="1953"/>
                    <a:pt x="24325" y="1596"/>
                    <a:pt x="24146" y="1179"/>
                  </a:cubicBezTo>
                  <a:cubicBezTo>
                    <a:pt x="24106" y="1084"/>
                    <a:pt x="24014" y="1047"/>
                    <a:pt x="23882" y="1047"/>
                  </a:cubicBezTo>
                  <a:cubicBezTo>
                    <a:pt x="23421" y="1047"/>
                    <a:pt x="22482" y="1501"/>
                    <a:pt x="21658" y="1501"/>
                  </a:cubicBezTo>
                  <a:cubicBezTo>
                    <a:pt x="20586" y="1501"/>
                    <a:pt x="19610" y="1465"/>
                    <a:pt x="19610" y="1465"/>
                  </a:cubicBezTo>
                  <a:cubicBezTo>
                    <a:pt x="19610" y="1465"/>
                    <a:pt x="20717" y="453"/>
                    <a:pt x="20169" y="72"/>
                  </a:cubicBezTo>
                  <a:cubicBezTo>
                    <a:pt x="20100" y="22"/>
                    <a:pt x="20030" y="0"/>
                    <a:pt x="19958" y="0"/>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52" name="Google Shape;652;p40"/>
            <p:cNvSpPr/>
            <p:nvPr/>
          </p:nvSpPr>
          <p:spPr>
            <a:xfrm flipH="1">
              <a:off x="6849437" y="3099092"/>
              <a:ext cx="749233" cy="207807"/>
            </a:xfrm>
            <a:custGeom>
              <a:avLst/>
              <a:gdLst/>
              <a:ahLst/>
              <a:cxnLst/>
              <a:rect l="l" t="t" r="r" b="b"/>
              <a:pathLst>
                <a:path w="18193" h="5046" extrusionOk="0">
                  <a:moveTo>
                    <a:pt x="18193" y="1"/>
                  </a:moveTo>
                  <a:lnTo>
                    <a:pt x="18193" y="1"/>
                  </a:lnTo>
                  <a:cubicBezTo>
                    <a:pt x="13442" y="620"/>
                    <a:pt x="7954" y="3215"/>
                    <a:pt x="4215" y="3382"/>
                  </a:cubicBezTo>
                  <a:cubicBezTo>
                    <a:pt x="4050" y="3389"/>
                    <a:pt x="3886" y="3392"/>
                    <a:pt x="3725" y="3392"/>
                  </a:cubicBezTo>
                  <a:cubicBezTo>
                    <a:pt x="2506" y="3392"/>
                    <a:pt x="1411" y="3199"/>
                    <a:pt x="465" y="2894"/>
                  </a:cubicBezTo>
                  <a:lnTo>
                    <a:pt x="0" y="3977"/>
                  </a:lnTo>
                  <a:cubicBezTo>
                    <a:pt x="310" y="4156"/>
                    <a:pt x="655" y="4323"/>
                    <a:pt x="1024" y="4465"/>
                  </a:cubicBezTo>
                  <a:cubicBezTo>
                    <a:pt x="2055" y="4874"/>
                    <a:pt x="3182" y="5046"/>
                    <a:pt x="4351" y="5046"/>
                  </a:cubicBezTo>
                  <a:cubicBezTo>
                    <a:pt x="10649" y="5046"/>
                    <a:pt x="18145" y="48"/>
                    <a:pt x="18145" y="48"/>
                  </a:cubicBezTo>
                  <a:cubicBezTo>
                    <a:pt x="18145" y="48"/>
                    <a:pt x="18157" y="24"/>
                    <a:pt x="18193" y="1"/>
                  </a:cubicBezTo>
                  <a:close/>
                </a:path>
              </a:pathLst>
            </a:custGeom>
            <a:solidFill>
              <a:srgbClr val="243762">
                <a:alpha val="18990"/>
              </a:srgbClr>
            </a:solidFill>
            <a:ln>
              <a:noFill/>
            </a:ln>
          </p:spPr>
          <p:txBody>
            <a:bodyPr spcFirstLastPara="1" wrap="square" lIns="182850" tIns="182850" rIns="182850" bIns="182850" anchor="ctr" anchorCtr="0">
              <a:noAutofit/>
            </a:bodyPr>
            <a:lstStyle/>
            <a:p>
              <a:endParaRPr sz="3600"/>
            </a:p>
          </p:txBody>
        </p:sp>
        <p:sp>
          <p:nvSpPr>
            <p:cNvPr id="653" name="Google Shape;653;p40"/>
            <p:cNvSpPr/>
            <p:nvPr/>
          </p:nvSpPr>
          <p:spPr>
            <a:xfrm flipH="1">
              <a:off x="6670451" y="2896759"/>
              <a:ext cx="82406" cy="71946"/>
            </a:xfrm>
            <a:custGeom>
              <a:avLst/>
              <a:gdLst/>
              <a:ahLst/>
              <a:cxnLst/>
              <a:rect l="l" t="t" r="r" b="b"/>
              <a:pathLst>
                <a:path w="2001" h="1747" extrusionOk="0">
                  <a:moveTo>
                    <a:pt x="1416" y="1"/>
                  </a:moveTo>
                  <a:cubicBezTo>
                    <a:pt x="1042" y="1"/>
                    <a:pt x="698" y="602"/>
                    <a:pt x="477" y="865"/>
                  </a:cubicBezTo>
                  <a:cubicBezTo>
                    <a:pt x="227" y="1163"/>
                    <a:pt x="1" y="1485"/>
                    <a:pt x="1" y="1485"/>
                  </a:cubicBezTo>
                  <a:lnTo>
                    <a:pt x="751" y="1747"/>
                  </a:lnTo>
                  <a:cubicBezTo>
                    <a:pt x="1084" y="1497"/>
                    <a:pt x="2001" y="211"/>
                    <a:pt x="1560" y="32"/>
                  </a:cubicBezTo>
                  <a:cubicBezTo>
                    <a:pt x="1512" y="10"/>
                    <a:pt x="1463" y="1"/>
                    <a:pt x="1416" y="1"/>
                  </a:cubicBezTo>
                  <a:close/>
                </a:path>
              </a:pathLst>
            </a:custGeom>
            <a:solidFill>
              <a:schemeClr val="lt2"/>
            </a:solidFill>
            <a:ln>
              <a:noFill/>
            </a:ln>
          </p:spPr>
          <p:txBody>
            <a:bodyPr spcFirstLastPara="1" wrap="square" lIns="182850" tIns="182850" rIns="182850" bIns="182850" anchor="ctr" anchorCtr="0">
              <a:noAutofit/>
            </a:bodyPr>
            <a:lstStyle/>
            <a:p>
              <a:endParaRPr sz="3600"/>
            </a:p>
          </p:txBody>
        </p:sp>
        <p:sp>
          <p:nvSpPr>
            <p:cNvPr id="654" name="Google Shape;654;p40"/>
            <p:cNvSpPr/>
            <p:nvPr/>
          </p:nvSpPr>
          <p:spPr>
            <a:xfrm flipH="1">
              <a:off x="6626303" y="2954457"/>
              <a:ext cx="126554" cy="27963"/>
            </a:xfrm>
            <a:custGeom>
              <a:avLst/>
              <a:gdLst/>
              <a:ahLst/>
              <a:cxnLst/>
              <a:rect l="l" t="t" r="r" b="b"/>
              <a:pathLst>
                <a:path w="3073" h="679" fill="none" extrusionOk="0">
                  <a:moveTo>
                    <a:pt x="3072" y="0"/>
                  </a:moveTo>
                  <a:cubicBezTo>
                    <a:pt x="3072" y="0"/>
                    <a:pt x="2239" y="477"/>
                    <a:pt x="1" y="679"/>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55" name="Google Shape;655;p40"/>
            <p:cNvSpPr/>
            <p:nvPr/>
          </p:nvSpPr>
          <p:spPr>
            <a:xfrm flipH="1">
              <a:off x="6607688" y="2991234"/>
              <a:ext cx="131908" cy="32864"/>
            </a:xfrm>
            <a:custGeom>
              <a:avLst/>
              <a:gdLst/>
              <a:ahLst/>
              <a:cxnLst/>
              <a:rect l="l" t="t" r="r" b="b"/>
              <a:pathLst>
                <a:path w="3203" h="798" fill="none" extrusionOk="0">
                  <a:moveTo>
                    <a:pt x="3203" y="0"/>
                  </a:moveTo>
                  <a:cubicBezTo>
                    <a:pt x="3203" y="0"/>
                    <a:pt x="2429" y="798"/>
                    <a:pt x="0" y="798"/>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56" name="Google Shape;656;p40"/>
            <p:cNvSpPr/>
            <p:nvPr/>
          </p:nvSpPr>
          <p:spPr>
            <a:xfrm flipH="1">
              <a:off x="6588546" y="2860312"/>
              <a:ext cx="1009630" cy="528619"/>
            </a:xfrm>
            <a:custGeom>
              <a:avLst/>
              <a:gdLst/>
              <a:ahLst/>
              <a:cxnLst/>
              <a:rect l="l" t="t" r="r" b="b"/>
              <a:pathLst>
                <a:path w="24516" h="12836" fill="none" extrusionOk="0">
                  <a:moveTo>
                    <a:pt x="15216" y="2620"/>
                  </a:moveTo>
                  <a:cubicBezTo>
                    <a:pt x="15883" y="1620"/>
                    <a:pt x="16574" y="1512"/>
                    <a:pt x="17824" y="1429"/>
                  </a:cubicBezTo>
                  <a:cubicBezTo>
                    <a:pt x="19050" y="1334"/>
                    <a:pt x="19622" y="0"/>
                    <a:pt x="20169" y="381"/>
                  </a:cubicBezTo>
                  <a:cubicBezTo>
                    <a:pt x="20717" y="774"/>
                    <a:pt x="19610" y="1786"/>
                    <a:pt x="19610" y="1786"/>
                  </a:cubicBezTo>
                  <a:cubicBezTo>
                    <a:pt x="19610" y="1786"/>
                    <a:pt x="20586" y="1810"/>
                    <a:pt x="21658" y="1810"/>
                  </a:cubicBezTo>
                  <a:cubicBezTo>
                    <a:pt x="22717" y="1810"/>
                    <a:pt x="23967" y="1072"/>
                    <a:pt x="24146" y="1500"/>
                  </a:cubicBezTo>
                  <a:cubicBezTo>
                    <a:pt x="24325" y="1917"/>
                    <a:pt x="23610" y="2274"/>
                    <a:pt x="23610" y="2274"/>
                  </a:cubicBezTo>
                  <a:cubicBezTo>
                    <a:pt x="23610" y="2274"/>
                    <a:pt x="24182" y="2096"/>
                    <a:pt x="24348" y="2441"/>
                  </a:cubicBezTo>
                  <a:cubicBezTo>
                    <a:pt x="24515" y="2786"/>
                    <a:pt x="24075" y="3167"/>
                    <a:pt x="24075" y="3167"/>
                  </a:cubicBezTo>
                  <a:cubicBezTo>
                    <a:pt x="24158" y="3227"/>
                    <a:pt x="24217" y="3310"/>
                    <a:pt x="24217" y="3429"/>
                  </a:cubicBezTo>
                  <a:cubicBezTo>
                    <a:pt x="24206" y="4191"/>
                    <a:pt x="20467" y="4870"/>
                    <a:pt x="20467" y="4870"/>
                  </a:cubicBezTo>
                  <a:cubicBezTo>
                    <a:pt x="18919" y="5370"/>
                    <a:pt x="18145" y="5811"/>
                    <a:pt x="18145" y="5811"/>
                  </a:cubicBezTo>
                  <a:cubicBezTo>
                    <a:pt x="18145" y="5811"/>
                    <a:pt x="7608" y="12835"/>
                    <a:pt x="1036" y="10240"/>
                  </a:cubicBezTo>
                  <a:cubicBezTo>
                    <a:pt x="655" y="10085"/>
                    <a:pt x="310" y="9918"/>
                    <a:pt x="0" y="9751"/>
                  </a:cubicBezTo>
                </a:path>
              </a:pathLst>
            </a:custGeom>
            <a:noFill/>
            <a:ln w="4475" cap="rnd"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4" name="Speech Bubble: Oval 3">
            <a:extLst>
              <a:ext uri="{FF2B5EF4-FFF2-40B4-BE49-F238E27FC236}">
                <a16:creationId xmlns:a16="http://schemas.microsoft.com/office/drawing/2014/main" id="{2641FC75-3C2B-B763-CF4E-61E2688DC345}"/>
              </a:ext>
            </a:extLst>
          </p:cNvPr>
          <p:cNvSpPr/>
          <p:nvPr/>
        </p:nvSpPr>
        <p:spPr>
          <a:xfrm>
            <a:off x="14448107" y="1605805"/>
            <a:ext cx="3839894" cy="177977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a:buClr>
                <a:srgbClr val="000000"/>
              </a:buClr>
              <a:defRPr/>
            </a:pPr>
            <a:r>
              <a:rPr lang="en-US" sz="4000" kern="0">
                <a:solidFill>
                  <a:srgbClr val="000000"/>
                </a:solidFill>
                <a:latin typeface="Forte" panose="03060902040502070203" pitchFamily="66" charset="0"/>
                <a:cs typeface="Arial"/>
                <a:sym typeface="Arial"/>
              </a:rPr>
              <a:t>Here’s the solution</a:t>
            </a:r>
            <a:endParaRPr lang="en-US" sz="4000" kern="0" dirty="0">
              <a:solidFill>
                <a:srgbClr val="000000"/>
              </a:solidFill>
              <a:latin typeface="Forte" panose="03060902040502070203" pitchFamily="66" charset="0"/>
              <a:cs typeface="Arial"/>
              <a:sym typeface="Arial"/>
            </a:endParaRPr>
          </a:p>
        </p:txBody>
      </p:sp>
    </p:spTree>
    <p:extLst>
      <p:ext uri="{BB962C8B-B14F-4D97-AF65-F5344CB8AC3E}">
        <p14:creationId xmlns:p14="http://schemas.microsoft.com/office/powerpoint/2010/main" val="332794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3" b="73"/>
          <a:stretch>
            <a:fillRect/>
          </a:stretch>
        </p:blipFill>
        <p:spPr>
          <a:xfrm>
            <a:off x="0" y="0"/>
            <a:ext cx="18288000" cy="10287000"/>
          </a:xfrm>
          <a:prstGeom prst="rect">
            <a:avLst/>
          </a:prstGeom>
        </p:spPr>
      </p:pic>
      <p:sp>
        <p:nvSpPr>
          <p:cNvPr id="3" name="TextBox 3"/>
          <p:cNvSpPr txBox="1"/>
          <p:nvPr/>
        </p:nvSpPr>
        <p:spPr>
          <a:xfrm>
            <a:off x="4204782" y="3338354"/>
            <a:ext cx="9878436" cy="2076450"/>
          </a:xfrm>
          <a:prstGeom prst="rect">
            <a:avLst/>
          </a:prstGeom>
        </p:spPr>
        <p:txBody>
          <a:bodyPr lIns="0" tIns="0" rIns="0" bIns="0" rtlCol="0" anchor="t">
            <a:spAutoFit/>
          </a:bodyPr>
          <a:lstStyle/>
          <a:p>
            <a:pPr algn="ctr">
              <a:lnSpc>
                <a:spcPts val="16800"/>
              </a:lnSpc>
            </a:pPr>
            <a:r>
              <a:rPr lang="en-US" sz="12000" dirty="0">
                <a:solidFill>
                  <a:srgbClr val="FFFFFF"/>
                </a:solidFill>
                <a:latin typeface="Glacial Indifference Bold"/>
              </a:rPr>
              <a:t>Food 2 Feed</a:t>
            </a:r>
          </a:p>
        </p:txBody>
      </p:sp>
      <p:sp>
        <p:nvSpPr>
          <p:cNvPr id="4" name="TextBox 4"/>
          <p:cNvSpPr txBox="1"/>
          <p:nvPr/>
        </p:nvSpPr>
        <p:spPr>
          <a:xfrm>
            <a:off x="4204782" y="5424329"/>
            <a:ext cx="9878436" cy="1464247"/>
          </a:xfrm>
          <a:prstGeom prst="rect">
            <a:avLst/>
          </a:prstGeom>
        </p:spPr>
        <p:txBody>
          <a:bodyPr lIns="0" tIns="0" rIns="0" bIns="0" rtlCol="0" anchor="t">
            <a:spAutoFit/>
          </a:bodyPr>
          <a:lstStyle/>
          <a:p>
            <a:pPr algn="ctr">
              <a:lnSpc>
                <a:spcPts val="3879"/>
              </a:lnSpc>
            </a:pPr>
            <a:r>
              <a:rPr lang="en-US" sz="4400" dirty="0">
                <a:solidFill>
                  <a:srgbClr val="FFFFFF"/>
                </a:solidFill>
                <a:latin typeface="Glacial Indifference Bold"/>
              </a:rPr>
              <a:t>Don’t Waste</a:t>
            </a:r>
          </a:p>
          <a:p>
            <a:pPr algn="ctr">
              <a:lnSpc>
                <a:spcPts val="3879"/>
              </a:lnSpc>
            </a:pPr>
            <a:r>
              <a:rPr lang="en-US" sz="4400" dirty="0">
                <a:solidFill>
                  <a:srgbClr val="FFFFFF"/>
                </a:solidFill>
                <a:latin typeface="Glacial Indifference Bold"/>
              </a:rPr>
              <a:t>Let’s Someone TASTE</a:t>
            </a:r>
          </a:p>
          <a:p>
            <a:pPr algn="ctr">
              <a:lnSpc>
                <a:spcPts val="3879"/>
              </a:lnSpc>
            </a:pPr>
            <a:endParaRPr lang="en-US" sz="2771" dirty="0">
              <a:solidFill>
                <a:srgbClr val="FFFFFF"/>
              </a:solidFill>
              <a:latin typeface="Glacial Indifference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740462" y="838356"/>
            <a:ext cx="7383849" cy="7383849"/>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BBEC1"/>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7" name="Group 7"/>
          <p:cNvGrpSpPr>
            <a:grpSpLocks noChangeAspect="1"/>
          </p:cNvGrpSpPr>
          <p:nvPr/>
        </p:nvGrpSpPr>
        <p:grpSpPr>
          <a:xfrm>
            <a:off x="1028700" y="1028700"/>
            <a:ext cx="7383879" cy="7383849"/>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466" r="-25814"/>
              </a:stretch>
            </a:blipFill>
          </p:spPr>
        </p:sp>
      </p:grpSp>
      <p:grpSp>
        <p:nvGrpSpPr>
          <p:cNvPr id="9" name="Group 9"/>
          <p:cNvGrpSpPr>
            <a:grpSpLocks noChangeAspect="1"/>
          </p:cNvGrpSpPr>
          <p:nvPr/>
        </p:nvGrpSpPr>
        <p:grpSpPr>
          <a:xfrm>
            <a:off x="6453696" y="5355838"/>
            <a:ext cx="3917766" cy="3902462"/>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7260" r="-32070"/>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9045"/>
            </a:solidFill>
          </p:spPr>
        </p:sp>
      </p:grpSp>
      <p:sp>
        <p:nvSpPr>
          <p:cNvPr id="13" name="TextBox 13"/>
          <p:cNvSpPr txBox="1"/>
          <p:nvPr/>
        </p:nvSpPr>
        <p:spPr>
          <a:xfrm>
            <a:off x="10129023" y="785480"/>
            <a:ext cx="6482466" cy="1057275"/>
          </a:xfrm>
          <a:prstGeom prst="rect">
            <a:avLst/>
          </a:prstGeom>
        </p:spPr>
        <p:txBody>
          <a:bodyPr lIns="0" tIns="0" rIns="0" bIns="0" rtlCol="0" anchor="t">
            <a:spAutoFit/>
          </a:bodyPr>
          <a:lstStyle/>
          <a:p>
            <a:pPr>
              <a:lnSpc>
                <a:spcPts val="8399"/>
              </a:lnSpc>
            </a:pPr>
            <a:r>
              <a:rPr lang="en-US" sz="6999" dirty="0">
                <a:solidFill>
                  <a:srgbClr val="FF9045"/>
                </a:solidFill>
                <a:latin typeface="Glacial Indifference Bold"/>
              </a:rPr>
              <a:t>Introduction</a:t>
            </a:r>
          </a:p>
        </p:txBody>
      </p:sp>
      <p:sp>
        <p:nvSpPr>
          <p:cNvPr id="14" name="TextBox 14"/>
          <p:cNvSpPr txBox="1"/>
          <p:nvPr/>
        </p:nvSpPr>
        <p:spPr>
          <a:xfrm>
            <a:off x="10134600" y="3497650"/>
            <a:ext cx="6482466" cy="523875"/>
          </a:xfrm>
          <a:prstGeom prst="rect">
            <a:avLst/>
          </a:prstGeom>
        </p:spPr>
        <p:txBody>
          <a:bodyPr lIns="0" tIns="0" rIns="0" bIns="0" rtlCol="0" anchor="t">
            <a:spAutoFit/>
          </a:bodyPr>
          <a:lstStyle/>
          <a:p>
            <a:pPr>
              <a:lnSpc>
                <a:spcPts val="4200"/>
              </a:lnSpc>
              <a:spcBef>
                <a:spcPct val="0"/>
              </a:spcBef>
            </a:pPr>
            <a:r>
              <a:rPr lang="en-US" sz="3000">
                <a:solidFill>
                  <a:srgbClr val="2BBEC1"/>
                </a:solidFill>
                <a:latin typeface="Glacial Indifference Bold"/>
              </a:rPr>
              <a:t>Help To Give Hope.</a:t>
            </a:r>
          </a:p>
        </p:txBody>
      </p:sp>
      <p:sp>
        <p:nvSpPr>
          <p:cNvPr id="15" name="TextBox 15"/>
          <p:cNvSpPr txBox="1"/>
          <p:nvPr/>
        </p:nvSpPr>
        <p:spPr>
          <a:xfrm>
            <a:off x="10134600" y="4089400"/>
            <a:ext cx="6482466" cy="694614"/>
          </a:xfrm>
          <a:prstGeom prst="rect">
            <a:avLst/>
          </a:prstGeom>
        </p:spPr>
        <p:txBody>
          <a:bodyPr lIns="0" tIns="0" rIns="0" bIns="0" rtlCol="0" anchor="t">
            <a:spAutoFit/>
          </a:bodyPr>
          <a:lstStyle/>
          <a:p>
            <a:pPr algn="just">
              <a:lnSpc>
                <a:spcPts val="2800"/>
              </a:lnSpc>
            </a:pPr>
            <a:endParaRPr lang="en-US" sz="2000" dirty="0">
              <a:solidFill>
                <a:srgbClr val="000000"/>
              </a:solidFill>
              <a:latin typeface="Open Sans Light"/>
            </a:endParaRPr>
          </a:p>
          <a:p>
            <a:pPr algn="just">
              <a:lnSpc>
                <a:spcPts val="2800"/>
              </a:lnSpc>
            </a:pPr>
            <a:endParaRPr lang="en-US" sz="2000" dirty="0">
              <a:solidFill>
                <a:srgbClr val="000000"/>
              </a:solidFill>
              <a:latin typeface="Open Sans Light"/>
            </a:endParaRPr>
          </a:p>
        </p:txBody>
      </p:sp>
      <p:sp>
        <p:nvSpPr>
          <p:cNvPr id="16" name="TextBox 16"/>
          <p:cNvSpPr txBox="1"/>
          <p:nvPr/>
        </p:nvSpPr>
        <p:spPr>
          <a:xfrm>
            <a:off x="10776834" y="6115050"/>
            <a:ext cx="5840231" cy="523875"/>
          </a:xfrm>
          <a:prstGeom prst="rect">
            <a:avLst/>
          </a:prstGeom>
        </p:spPr>
        <p:txBody>
          <a:bodyPr lIns="0" tIns="0" rIns="0" bIns="0" rtlCol="0" anchor="t">
            <a:spAutoFit/>
          </a:bodyPr>
          <a:lstStyle/>
          <a:p>
            <a:pPr>
              <a:lnSpc>
                <a:spcPts val="4200"/>
              </a:lnSpc>
            </a:pPr>
            <a:r>
              <a:rPr lang="en-US" sz="3000">
                <a:solidFill>
                  <a:srgbClr val="2BBEC1"/>
                </a:solidFill>
                <a:latin typeface="Glacial Indifference Bold"/>
              </a:rPr>
              <a:t>Help For Happiness.</a:t>
            </a:r>
          </a:p>
        </p:txBody>
      </p:sp>
      <p:sp>
        <p:nvSpPr>
          <p:cNvPr id="20" name="TextBox 19">
            <a:extLst>
              <a:ext uri="{FF2B5EF4-FFF2-40B4-BE49-F238E27FC236}">
                <a16:creationId xmlns:a16="http://schemas.microsoft.com/office/drawing/2014/main" id="{25044B7F-2EA0-2C84-2C8A-10D477C9B84F}"/>
              </a:ext>
            </a:extLst>
          </p:cNvPr>
          <p:cNvSpPr txBox="1"/>
          <p:nvPr/>
        </p:nvSpPr>
        <p:spPr>
          <a:xfrm>
            <a:off x="10381534" y="4171950"/>
            <a:ext cx="3334465" cy="1569660"/>
          </a:xfrm>
          <a:prstGeom prst="rect">
            <a:avLst/>
          </a:prstGeom>
          <a:noFill/>
        </p:spPr>
        <p:txBody>
          <a:bodyPr wrap="square">
            <a:spAutoFit/>
          </a:bodyPr>
          <a:lstStyle/>
          <a:p>
            <a:r>
              <a:rPr lang="en-IN" sz="2400" dirty="0">
                <a:effectLst/>
                <a:latin typeface="Times New Roman" panose="02020603050405020304" pitchFamily="18" charset="0"/>
                <a:ea typeface="Noto Serif CJK SC"/>
                <a:cs typeface="Lohit Devanagari"/>
              </a:rPr>
              <a:t>leftover food donation is need of countering both </a:t>
            </a:r>
            <a:r>
              <a:rPr lang="en-IN" sz="2400" b="1" dirty="0">
                <a:effectLst/>
                <a:latin typeface="Times New Roman" panose="02020603050405020304" pitchFamily="18" charset="0"/>
                <a:ea typeface="Noto Serif CJK SC"/>
                <a:cs typeface="Lohit Devanagari"/>
              </a:rPr>
              <a:t>FOOD WASTE</a:t>
            </a:r>
            <a:r>
              <a:rPr lang="en-IN" sz="2400" dirty="0">
                <a:effectLst/>
                <a:latin typeface="Times New Roman" panose="02020603050405020304" pitchFamily="18" charset="0"/>
                <a:ea typeface="Noto Serif CJK SC"/>
                <a:cs typeface="Lohit Devanagari"/>
              </a:rPr>
              <a:t> and </a:t>
            </a:r>
            <a:r>
              <a:rPr lang="en-IN" sz="2400" b="1" dirty="0">
                <a:effectLst/>
                <a:latin typeface="Times New Roman" panose="02020603050405020304" pitchFamily="18" charset="0"/>
                <a:ea typeface="Noto Serif CJK SC"/>
                <a:cs typeface="Lohit Devanagari"/>
              </a:rPr>
              <a:t>MALNUTRITION</a:t>
            </a:r>
            <a:r>
              <a:rPr lang="en-IN" sz="2400" dirty="0">
                <a:effectLst/>
                <a:latin typeface="Times New Roman" panose="02020603050405020304" pitchFamily="18" charset="0"/>
                <a:ea typeface="Noto Serif CJK SC"/>
                <a:cs typeface="Lohit Devanagari"/>
              </a:rPr>
              <a:t>.</a:t>
            </a:r>
            <a:endParaRPr lang="en-US" sz="2400" dirty="0"/>
          </a:p>
        </p:txBody>
      </p:sp>
      <p:sp>
        <p:nvSpPr>
          <p:cNvPr id="24" name="TextBox 23">
            <a:extLst>
              <a:ext uri="{FF2B5EF4-FFF2-40B4-BE49-F238E27FC236}">
                <a16:creationId xmlns:a16="http://schemas.microsoft.com/office/drawing/2014/main" id="{E1265C14-3382-727B-2183-2DF4C0DE9075}"/>
              </a:ext>
            </a:extLst>
          </p:cNvPr>
          <p:cNvSpPr txBox="1"/>
          <p:nvPr/>
        </p:nvSpPr>
        <p:spPr>
          <a:xfrm>
            <a:off x="10776835" y="6813518"/>
            <a:ext cx="4611814" cy="1815882"/>
          </a:xfrm>
          <a:prstGeom prst="rect">
            <a:avLst/>
          </a:prstGeom>
          <a:noFill/>
        </p:spPr>
        <p:txBody>
          <a:bodyPr wrap="square">
            <a:spAutoFit/>
          </a:bodyPr>
          <a:lstStyle/>
          <a:p>
            <a:r>
              <a:rPr lang="en-IN" sz="2800" dirty="0">
                <a:effectLst/>
                <a:latin typeface="Times New Roman" panose="02020603050405020304" pitchFamily="18" charset="0"/>
                <a:ea typeface="Noto Serif CJK SC"/>
                <a:cs typeface="Lohit Devanagari"/>
              </a:rPr>
              <a:t>Our application revolves around helping the needy by connecting NGO’s and Common people</a:t>
            </a:r>
            <a:r>
              <a:rPr lang="en-IN" sz="2000" dirty="0">
                <a:effectLst/>
                <a:latin typeface="Times New Roman" panose="02020603050405020304" pitchFamily="18" charset="0"/>
                <a:ea typeface="Noto Serif CJK SC"/>
                <a:cs typeface="Lohit Devanagari"/>
              </a:rPr>
              <a:t>.</a:t>
            </a:r>
            <a:endParaRPr lang="en-US" dirty="0"/>
          </a:p>
        </p:txBody>
      </p:sp>
      <p:sp>
        <p:nvSpPr>
          <p:cNvPr id="25" name="TextBox 24">
            <a:extLst>
              <a:ext uri="{FF2B5EF4-FFF2-40B4-BE49-F238E27FC236}">
                <a16:creationId xmlns:a16="http://schemas.microsoft.com/office/drawing/2014/main" id="{8A9D2E8E-3B6B-5EBA-48A6-D44BBC13F998}"/>
              </a:ext>
            </a:extLst>
          </p:cNvPr>
          <p:cNvSpPr txBox="1"/>
          <p:nvPr/>
        </p:nvSpPr>
        <p:spPr>
          <a:xfrm>
            <a:off x="10323644" y="2105299"/>
            <a:ext cx="4611555" cy="830997"/>
          </a:xfrm>
          <a:prstGeom prst="rect">
            <a:avLst/>
          </a:prstGeom>
          <a:noFill/>
        </p:spPr>
        <p:txBody>
          <a:bodyPr wrap="square" rtlCol="0">
            <a:spAutoFit/>
          </a:bodyPr>
          <a:lstStyle/>
          <a:p>
            <a:r>
              <a:rPr lang="en-US" sz="2400" dirty="0">
                <a:latin typeface="Bahnschrift SemiBold" panose="020B0502040204020203" pitchFamily="34" charset="0"/>
              </a:rPr>
              <a:t>This is a non profit application used to serve humanity</a:t>
            </a:r>
            <a:r>
              <a:rPr lang="en-US" sz="2400"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5283767" y="1332973"/>
            <a:ext cx="3537953" cy="3537953"/>
            <a:chOff x="0" y="0"/>
            <a:chExt cx="812800" cy="812800"/>
          </a:xfrm>
        </p:grpSpPr>
        <p:sp>
          <p:nvSpPr>
            <p:cNvPr id="5" name="Freeform 5"/>
            <p:cNvSpPr/>
            <p:nvPr/>
          </p:nvSpPr>
          <p:spPr>
            <a:xfrm>
              <a:off x="0" y="0"/>
              <a:ext cx="812800" cy="812800"/>
            </a:xfrm>
            <a:custGeom>
              <a:avLst/>
              <a:gdLst/>
              <a:ahLst/>
              <a:cxnLst/>
              <a:rect l="l" t="t" r="r" b="b"/>
              <a:pathLst>
                <a:path w="812800" h="812800">
                  <a:moveTo>
                    <a:pt x="65647" y="0"/>
                  </a:moveTo>
                  <a:lnTo>
                    <a:pt x="747153" y="0"/>
                  </a:lnTo>
                  <a:cubicBezTo>
                    <a:pt x="764563" y="0"/>
                    <a:pt x="781261" y="6916"/>
                    <a:pt x="793572" y="19228"/>
                  </a:cubicBezTo>
                  <a:cubicBezTo>
                    <a:pt x="805884" y="31539"/>
                    <a:pt x="812800" y="48237"/>
                    <a:pt x="812800" y="65647"/>
                  </a:cubicBezTo>
                  <a:lnTo>
                    <a:pt x="812800" y="747153"/>
                  </a:lnTo>
                  <a:cubicBezTo>
                    <a:pt x="812800" y="764563"/>
                    <a:pt x="805884" y="781261"/>
                    <a:pt x="793572" y="793572"/>
                  </a:cubicBezTo>
                  <a:cubicBezTo>
                    <a:pt x="781261" y="805884"/>
                    <a:pt x="764563" y="812800"/>
                    <a:pt x="747153" y="812800"/>
                  </a:cubicBezTo>
                  <a:lnTo>
                    <a:pt x="65647" y="812800"/>
                  </a:lnTo>
                  <a:cubicBezTo>
                    <a:pt x="48237" y="812800"/>
                    <a:pt x="31539" y="805884"/>
                    <a:pt x="19228" y="793572"/>
                  </a:cubicBezTo>
                  <a:cubicBezTo>
                    <a:pt x="6916" y="781261"/>
                    <a:pt x="0" y="764563"/>
                    <a:pt x="0" y="747153"/>
                  </a:cubicBezTo>
                  <a:lnTo>
                    <a:pt x="0" y="65647"/>
                  </a:lnTo>
                  <a:cubicBezTo>
                    <a:pt x="0" y="48237"/>
                    <a:pt x="6916" y="31539"/>
                    <a:pt x="19228" y="19228"/>
                  </a:cubicBezTo>
                  <a:cubicBezTo>
                    <a:pt x="31539" y="6916"/>
                    <a:pt x="48237" y="0"/>
                    <a:pt x="65647" y="0"/>
                  </a:cubicBezTo>
                  <a:close/>
                </a:path>
              </a:pathLst>
            </a:custGeom>
            <a:solidFill>
              <a:srgbClr val="2BBEC1"/>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800"/>
                </a:lnSpc>
              </a:pPr>
              <a:endParaRPr/>
            </a:p>
          </p:txBody>
        </p:sp>
      </p:grpSp>
      <p:grpSp>
        <p:nvGrpSpPr>
          <p:cNvPr id="7" name="Group 7"/>
          <p:cNvGrpSpPr>
            <a:grpSpLocks noChangeAspect="1"/>
          </p:cNvGrpSpPr>
          <p:nvPr/>
        </p:nvGrpSpPr>
        <p:grpSpPr>
          <a:xfrm>
            <a:off x="1331489" y="1125766"/>
            <a:ext cx="3745160" cy="3745160"/>
            <a:chOff x="0" y="0"/>
            <a:chExt cx="6350000" cy="6350000"/>
          </a:xfrm>
        </p:grpSpPr>
        <p:sp>
          <p:nvSpPr>
            <p:cNvPr id="8" name="Freeform 8"/>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50000"/>
              </a:stretch>
            </a:blipFill>
          </p:spPr>
        </p:sp>
      </p:grpSp>
      <p:grpSp>
        <p:nvGrpSpPr>
          <p:cNvPr id="9" name="Group 9"/>
          <p:cNvGrpSpPr>
            <a:grpSpLocks noChangeAspect="1"/>
          </p:cNvGrpSpPr>
          <p:nvPr/>
        </p:nvGrpSpPr>
        <p:grpSpPr>
          <a:xfrm>
            <a:off x="5283767" y="5128101"/>
            <a:ext cx="3745160" cy="3745160"/>
            <a:chOff x="0" y="0"/>
            <a:chExt cx="6350000" cy="6350000"/>
          </a:xfrm>
        </p:grpSpPr>
        <p:sp>
          <p:nvSpPr>
            <p:cNvPr id="10" name="Freeform 10"/>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25000" r="-25000"/>
              </a:stretch>
            </a:blipFill>
          </p:spPr>
        </p:sp>
      </p:grpSp>
      <p:grpSp>
        <p:nvGrpSpPr>
          <p:cNvPr id="11" name="Group 11"/>
          <p:cNvGrpSpPr/>
          <p:nvPr/>
        </p:nvGrpSpPr>
        <p:grpSpPr>
          <a:xfrm>
            <a:off x="1538696" y="5128101"/>
            <a:ext cx="3537953" cy="3537953"/>
            <a:chOff x="0" y="0"/>
            <a:chExt cx="812800" cy="812800"/>
          </a:xfrm>
        </p:grpSpPr>
        <p:sp>
          <p:nvSpPr>
            <p:cNvPr id="12" name="Freeform 12"/>
            <p:cNvSpPr/>
            <p:nvPr/>
          </p:nvSpPr>
          <p:spPr>
            <a:xfrm>
              <a:off x="0" y="0"/>
              <a:ext cx="812800" cy="812800"/>
            </a:xfrm>
            <a:custGeom>
              <a:avLst/>
              <a:gdLst/>
              <a:ahLst/>
              <a:cxnLst/>
              <a:rect l="l" t="t" r="r" b="b"/>
              <a:pathLst>
                <a:path w="812800" h="812800">
                  <a:moveTo>
                    <a:pt x="65647" y="0"/>
                  </a:moveTo>
                  <a:lnTo>
                    <a:pt x="747153" y="0"/>
                  </a:lnTo>
                  <a:cubicBezTo>
                    <a:pt x="764563" y="0"/>
                    <a:pt x="781261" y="6916"/>
                    <a:pt x="793572" y="19228"/>
                  </a:cubicBezTo>
                  <a:cubicBezTo>
                    <a:pt x="805884" y="31539"/>
                    <a:pt x="812800" y="48237"/>
                    <a:pt x="812800" y="65647"/>
                  </a:cubicBezTo>
                  <a:lnTo>
                    <a:pt x="812800" y="747153"/>
                  </a:lnTo>
                  <a:cubicBezTo>
                    <a:pt x="812800" y="764563"/>
                    <a:pt x="805884" y="781261"/>
                    <a:pt x="793572" y="793572"/>
                  </a:cubicBezTo>
                  <a:cubicBezTo>
                    <a:pt x="781261" y="805884"/>
                    <a:pt x="764563" y="812800"/>
                    <a:pt x="747153" y="812800"/>
                  </a:cubicBezTo>
                  <a:lnTo>
                    <a:pt x="65647" y="812800"/>
                  </a:lnTo>
                  <a:cubicBezTo>
                    <a:pt x="48237" y="812800"/>
                    <a:pt x="31539" y="805884"/>
                    <a:pt x="19228" y="793572"/>
                  </a:cubicBezTo>
                  <a:cubicBezTo>
                    <a:pt x="6916" y="781261"/>
                    <a:pt x="0" y="764563"/>
                    <a:pt x="0" y="747153"/>
                  </a:cubicBezTo>
                  <a:lnTo>
                    <a:pt x="0" y="65647"/>
                  </a:lnTo>
                  <a:cubicBezTo>
                    <a:pt x="0" y="48237"/>
                    <a:pt x="6916" y="31539"/>
                    <a:pt x="19228" y="19228"/>
                  </a:cubicBezTo>
                  <a:cubicBezTo>
                    <a:pt x="31539" y="6916"/>
                    <a:pt x="48237" y="0"/>
                    <a:pt x="65647" y="0"/>
                  </a:cubicBezTo>
                  <a:close/>
                </a:path>
              </a:pathLst>
            </a:custGeom>
            <a:solidFill>
              <a:srgbClr val="FF9045"/>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800"/>
                </a:lnSpc>
              </a:pPr>
              <a:endParaRPr/>
            </a:p>
          </p:txBody>
        </p:sp>
      </p:grpSp>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66323" y="1719924"/>
            <a:ext cx="1057275" cy="1057275"/>
          </a:xfrm>
          <a:prstGeom prst="rect">
            <a:avLst/>
          </a:prstGeom>
        </p:spPr>
      </p:pic>
      <p:sp>
        <p:nvSpPr>
          <p:cNvPr id="15" name="TextBox 15"/>
          <p:cNvSpPr txBox="1"/>
          <p:nvPr/>
        </p:nvSpPr>
        <p:spPr>
          <a:xfrm>
            <a:off x="5566323" y="2838125"/>
            <a:ext cx="2972841" cy="523875"/>
          </a:xfrm>
          <a:prstGeom prst="rect">
            <a:avLst/>
          </a:prstGeom>
        </p:spPr>
        <p:txBody>
          <a:bodyPr lIns="0" tIns="0" rIns="0" bIns="0" rtlCol="0" anchor="t">
            <a:spAutoFit/>
          </a:bodyPr>
          <a:lstStyle/>
          <a:p>
            <a:pPr>
              <a:lnSpc>
                <a:spcPts val="4200"/>
              </a:lnSpc>
            </a:pPr>
            <a:r>
              <a:rPr lang="en-US" sz="3000">
                <a:solidFill>
                  <a:srgbClr val="FFFFFF"/>
                </a:solidFill>
                <a:latin typeface="Glacial Indifference Bold"/>
              </a:rPr>
              <a:t>+234 Place</a:t>
            </a:r>
          </a:p>
        </p:txBody>
      </p:sp>
      <p:sp>
        <p:nvSpPr>
          <p:cNvPr id="18" name="TextBox 18"/>
          <p:cNvSpPr txBox="1"/>
          <p:nvPr/>
        </p:nvSpPr>
        <p:spPr>
          <a:xfrm>
            <a:off x="9441483" y="1332973"/>
            <a:ext cx="7817817" cy="1057275"/>
          </a:xfrm>
          <a:prstGeom prst="rect">
            <a:avLst/>
          </a:prstGeom>
        </p:spPr>
        <p:txBody>
          <a:bodyPr lIns="0" tIns="0" rIns="0" bIns="0" rtlCol="0" anchor="t">
            <a:spAutoFit/>
          </a:bodyPr>
          <a:lstStyle/>
          <a:p>
            <a:pPr>
              <a:lnSpc>
                <a:spcPts val="8399"/>
              </a:lnSpc>
            </a:pPr>
            <a:r>
              <a:rPr lang="en-US" sz="6999">
                <a:solidFill>
                  <a:srgbClr val="FF9045"/>
                </a:solidFill>
                <a:latin typeface="Glacial Indifference Bold"/>
              </a:rPr>
              <a:t>Vision &amp; Mission</a:t>
            </a:r>
          </a:p>
        </p:txBody>
      </p:sp>
      <p:sp>
        <p:nvSpPr>
          <p:cNvPr id="19" name="TextBox 19"/>
          <p:cNvSpPr txBox="1"/>
          <p:nvPr/>
        </p:nvSpPr>
        <p:spPr>
          <a:xfrm>
            <a:off x="9441483" y="2616200"/>
            <a:ext cx="5244879" cy="523875"/>
          </a:xfrm>
          <a:prstGeom prst="rect">
            <a:avLst/>
          </a:prstGeom>
        </p:spPr>
        <p:txBody>
          <a:bodyPr lIns="0" tIns="0" rIns="0" bIns="0" rtlCol="0" anchor="t">
            <a:spAutoFit/>
          </a:bodyPr>
          <a:lstStyle/>
          <a:p>
            <a:pPr>
              <a:lnSpc>
                <a:spcPts val="4200"/>
              </a:lnSpc>
            </a:pPr>
            <a:r>
              <a:rPr lang="en-US" sz="3000" dirty="0">
                <a:solidFill>
                  <a:srgbClr val="2BBEC1"/>
                </a:solidFill>
                <a:latin typeface="Glacial Indifference Bold"/>
              </a:rPr>
              <a:t>Share And Send Smiles.</a:t>
            </a:r>
          </a:p>
        </p:txBody>
      </p:sp>
      <p:sp>
        <p:nvSpPr>
          <p:cNvPr id="21" name="TextBox 21"/>
          <p:cNvSpPr txBox="1"/>
          <p:nvPr/>
        </p:nvSpPr>
        <p:spPr>
          <a:xfrm>
            <a:off x="9441483" y="4579182"/>
            <a:ext cx="5244879" cy="523875"/>
          </a:xfrm>
          <a:prstGeom prst="rect">
            <a:avLst/>
          </a:prstGeom>
        </p:spPr>
        <p:txBody>
          <a:bodyPr lIns="0" tIns="0" rIns="0" bIns="0" rtlCol="0" anchor="t">
            <a:spAutoFit/>
          </a:bodyPr>
          <a:lstStyle/>
          <a:p>
            <a:pPr>
              <a:lnSpc>
                <a:spcPts val="4200"/>
              </a:lnSpc>
            </a:pPr>
            <a:r>
              <a:rPr lang="en-US" sz="3000">
                <a:solidFill>
                  <a:srgbClr val="FF9045"/>
                </a:solidFill>
                <a:latin typeface="Glacial Indifference Bold"/>
              </a:rPr>
              <a:t>Vision</a:t>
            </a:r>
          </a:p>
        </p:txBody>
      </p:sp>
      <p:sp>
        <p:nvSpPr>
          <p:cNvPr id="22" name="TextBox 22"/>
          <p:cNvSpPr txBox="1"/>
          <p:nvPr/>
        </p:nvSpPr>
        <p:spPr>
          <a:xfrm>
            <a:off x="9517393" y="5170932"/>
            <a:ext cx="5722607" cy="1053686"/>
          </a:xfrm>
          <a:prstGeom prst="rect">
            <a:avLst/>
          </a:prstGeom>
        </p:spPr>
        <p:txBody>
          <a:bodyPr lIns="0" tIns="0" rIns="0" bIns="0" rtlCol="0" anchor="t">
            <a:spAutoFit/>
          </a:bodyPr>
          <a:lstStyle/>
          <a:p>
            <a:pPr algn="just">
              <a:lnSpc>
                <a:spcPts val="2800"/>
              </a:lnSpc>
            </a:pPr>
            <a:r>
              <a:rPr lang="en-US" sz="2000" dirty="0">
                <a:solidFill>
                  <a:srgbClr val="000000"/>
                </a:solidFill>
                <a:latin typeface="Open Sans Light"/>
              </a:rPr>
              <a:t>.To build a future in which people values everything to conserve nature and promote social works among youth.</a:t>
            </a:r>
          </a:p>
        </p:txBody>
      </p:sp>
      <p:sp>
        <p:nvSpPr>
          <p:cNvPr id="23" name="TextBox 23"/>
          <p:cNvSpPr txBox="1"/>
          <p:nvPr/>
        </p:nvSpPr>
        <p:spPr>
          <a:xfrm>
            <a:off x="9441483" y="6874986"/>
            <a:ext cx="5244879" cy="523875"/>
          </a:xfrm>
          <a:prstGeom prst="rect">
            <a:avLst/>
          </a:prstGeom>
        </p:spPr>
        <p:txBody>
          <a:bodyPr lIns="0" tIns="0" rIns="0" bIns="0" rtlCol="0" anchor="t">
            <a:spAutoFit/>
          </a:bodyPr>
          <a:lstStyle/>
          <a:p>
            <a:pPr>
              <a:lnSpc>
                <a:spcPts val="4200"/>
              </a:lnSpc>
            </a:pPr>
            <a:r>
              <a:rPr lang="en-US" sz="3000">
                <a:solidFill>
                  <a:srgbClr val="2BBEC1"/>
                </a:solidFill>
                <a:latin typeface="Glacial Indifference Bold"/>
              </a:rPr>
              <a:t>Mission</a:t>
            </a:r>
          </a:p>
        </p:txBody>
      </p:sp>
      <p:sp>
        <p:nvSpPr>
          <p:cNvPr id="24" name="TextBox 24"/>
          <p:cNvSpPr txBox="1"/>
          <p:nvPr/>
        </p:nvSpPr>
        <p:spPr>
          <a:xfrm>
            <a:off x="9441483" y="7466736"/>
            <a:ext cx="5950917" cy="1771832"/>
          </a:xfrm>
          <a:prstGeom prst="rect">
            <a:avLst/>
          </a:prstGeom>
        </p:spPr>
        <p:txBody>
          <a:bodyPr wrap="square" lIns="0" tIns="0" rIns="0" bIns="0" rtlCol="0" anchor="t">
            <a:spAutoFit/>
          </a:bodyPr>
          <a:lstStyle/>
          <a:p>
            <a:pPr algn="just">
              <a:lnSpc>
                <a:spcPts val="2800"/>
              </a:lnSpc>
            </a:pPr>
            <a:r>
              <a:rPr lang="en-US" sz="2000" dirty="0">
                <a:solidFill>
                  <a:srgbClr val="000000"/>
                </a:solidFill>
                <a:latin typeface="Open Sans Light"/>
              </a:rPr>
              <a:t>We strive to provide a platform that connects NGO and common people to collect the food that is not consumed can be served to the needy people.</a:t>
            </a:r>
          </a:p>
          <a:p>
            <a:pPr algn="just">
              <a:lnSpc>
                <a:spcPts val="2800"/>
              </a:lnSpc>
            </a:pPr>
            <a:endParaRPr lang="en-US" sz="2000" dirty="0">
              <a:solidFill>
                <a:srgbClr val="000000"/>
              </a:solidFill>
              <a:latin typeface="Open Sans Light"/>
            </a:endParaRPr>
          </a:p>
          <a:p>
            <a:pPr algn="just">
              <a:lnSpc>
                <a:spcPts val="2800"/>
              </a:lnSpc>
            </a:pPr>
            <a:endParaRPr lang="en-US" sz="2000" dirty="0">
              <a:solidFill>
                <a:srgbClr val="000000"/>
              </a:solidFill>
              <a:latin typeface="Open Sans Light"/>
            </a:endParaRPr>
          </a:p>
        </p:txBody>
      </p:sp>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89729" y="5383424"/>
            <a:ext cx="1008568" cy="1008568"/>
          </a:xfrm>
          <a:prstGeom prst="rect">
            <a:avLst/>
          </a:prstGeom>
        </p:spPr>
      </p:pic>
      <p:sp>
        <p:nvSpPr>
          <p:cNvPr id="26" name="TextBox 26"/>
          <p:cNvSpPr txBox="1"/>
          <p:nvPr/>
        </p:nvSpPr>
        <p:spPr>
          <a:xfrm>
            <a:off x="1889729" y="6456564"/>
            <a:ext cx="2835888" cy="493288"/>
          </a:xfrm>
          <a:prstGeom prst="rect">
            <a:avLst/>
          </a:prstGeom>
        </p:spPr>
        <p:txBody>
          <a:bodyPr lIns="0" tIns="0" rIns="0" bIns="0" rtlCol="0" anchor="t">
            <a:spAutoFit/>
          </a:bodyPr>
          <a:lstStyle/>
          <a:p>
            <a:pPr>
              <a:lnSpc>
                <a:spcPts val="4006"/>
              </a:lnSpc>
            </a:pPr>
            <a:r>
              <a:rPr lang="en-US" sz="2861" dirty="0">
                <a:solidFill>
                  <a:srgbClr val="FFFFFF"/>
                </a:solidFill>
                <a:latin typeface="Glacial Indifference Bold"/>
              </a:rPr>
              <a:t>90% Donation</a:t>
            </a:r>
          </a:p>
        </p:txBody>
      </p:sp>
      <p:sp>
        <p:nvSpPr>
          <p:cNvPr id="31" name="TextBox 30">
            <a:extLst>
              <a:ext uri="{FF2B5EF4-FFF2-40B4-BE49-F238E27FC236}">
                <a16:creationId xmlns:a16="http://schemas.microsoft.com/office/drawing/2014/main" id="{3EA11BCD-EA0C-C9BE-BEAB-9B74703FB582}"/>
              </a:ext>
            </a:extLst>
          </p:cNvPr>
          <p:cNvSpPr txBox="1"/>
          <p:nvPr/>
        </p:nvSpPr>
        <p:spPr>
          <a:xfrm>
            <a:off x="10439400" y="3931276"/>
            <a:ext cx="449162" cy="369332"/>
          </a:xfrm>
          <a:prstGeom prst="rect">
            <a:avLst/>
          </a:prstGeom>
          <a:noFill/>
        </p:spPr>
        <p:txBody>
          <a:bodyPr wrap="none" rtlCol="0">
            <a:spAutoFit/>
          </a:bodyPr>
          <a:lstStyle/>
          <a:p>
            <a:r>
              <a:rPr lang="en-US" dirty="0"/>
              <a:t>     </a:t>
            </a:r>
          </a:p>
        </p:txBody>
      </p:sp>
      <p:pic>
        <p:nvPicPr>
          <p:cNvPr id="33" name="Picture 32">
            <a:extLst>
              <a:ext uri="{FF2B5EF4-FFF2-40B4-BE49-F238E27FC236}">
                <a16:creationId xmlns:a16="http://schemas.microsoft.com/office/drawing/2014/main" id="{9F7339D2-C6D6-4114-5341-1F38261775C4}"/>
              </a:ext>
            </a:extLst>
          </p:cNvPr>
          <p:cNvPicPr>
            <a:picLocks noChangeAspect="1"/>
          </p:cNvPicPr>
          <p:nvPr/>
        </p:nvPicPr>
        <p:blipFill>
          <a:blip r:embed="rId8"/>
          <a:stretch>
            <a:fillRect/>
          </a:stretch>
        </p:blipFill>
        <p:spPr>
          <a:xfrm>
            <a:off x="9517393" y="3259836"/>
            <a:ext cx="6711405" cy="1057275"/>
          </a:xfrm>
          <a:prstGeom prst="rect">
            <a:avLst/>
          </a:prstGeom>
        </p:spPr>
      </p:pic>
      <p:sp>
        <p:nvSpPr>
          <p:cNvPr id="37" name="TextBox 36">
            <a:extLst>
              <a:ext uri="{FF2B5EF4-FFF2-40B4-BE49-F238E27FC236}">
                <a16:creationId xmlns:a16="http://schemas.microsoft.com/office/drawing/2014/main" id="{5386B1C3-5FBD-338E-ED72-E9E904A5F26C}"/>
              </a:ext>
            </a:extLst>
          </p:cNvPr>
          <p:cNvSpPr txBox="1"/>
          <p:nvPr/>
        </p:nvSpPr>
        <p:spPr>
          <a:xfrm>
            <a:off x="5338403" y="3422926"/>
            <a:ext cx="3745161" cy="1015663"/>
          </a:xfrm>
          <a:prstGeom prst="rect">
            <a:avLst/>
          </a:prstGeom>
          <a:noFill/>
        </p:spPr>
        <p:txBody>
          <a:bodyPr wrap="square">
            <a:spAutoFit/>
          </a:bodyPr>
          <a:lstStyle/>
          <a:p>
            <a:r>
              <a:rPr lang="en-IN" sz="2000" dirty="0">
                <a:effectLst/>
                <a:latin typeface="Times New Roman" panose="02020603050405020304" pitchFamily="18" charset="0"/>
                <a:ea typeface="Noto Serif CJK SC"/>
                <a:cs typeface="Lohit Devanagari"/>
              </a:rPr>
              <a:t>Almost 20lakh street children in Mumbai go to sleep hungry everyday</a:t>
            </a:r>
            <a:endParaRPr lang="en-US" dirty="0"/>
          </a:p>
        </p:txBody>
      </p:sp>
      <p:sp>
        <p:nvSpPr>
          <p:cNvPr id="39" name="TextBox 38">
            <a:extLst>
              <a:ext uri="{FF2B5EF4-FFF2-40B4-BE49-F238E27FC236}">
                <a16:creationId xmlns:a16="http://schemas.microsoft.com/office/drawing/2014/main" id="{FA72A720-6F8A-ECBC-29D3-DD6E6B3C5D0E}"/>
              </a:ext>
            </a:extLst>
          </p:cNvPr>
          <p:cNvSpPr txBox="1"/>
          <p:nvPr/>
        </p:nvSpPr>
        <p:spPr>
          <a:xfrm>
            <a:off x="1699011" y="6842857"/>
            <a:ext cx="3458593" cy="1718419"/>
          </a:xfrm>
          <a:prstGeom prst="rect">
            <a:avLst/>
          </a:prstGeom>
          <a:noFill/>
        </p:spPr>
        <p:txBody>
          <a:bodyPr wrap="square">
            <a:spAutoFit/>
          </a:bodyPr>
          <a:lstStyle/>
          <a:p>
            <a:pPr marL="0" marR="0">
              <a:lnSpc>
                <a:spcPct val="115000"/>
              </a:lnSpc>
              <a:spcBef>
                <a:spcPts val="0"/>
              </a:spcBef>
              <a:spcAft>
                <a:spcPts val="1000"/>
              </a:spcAft>
            </a:pPr>
            <a:r>
              <a:rPr lang="en-IN" sz="2000" kern="150" dirty="0">
                <a:effectLst/>
                <a:latin typeface="Liberation Serif"/>
                <a:ea typeface="Noto Serif CJK SC"/>
                <a:cs typeface="Lohit Devanagari"/>
              </a:rPr>
              <a:t>we can see that</a:t>
            </a:r>
            <a:endParaRPr lang="en-US" sz="1200" kern="150" dirty="0">
              <a:effectLst/>
              <a:latin typeface="Liberation Serif"/>
              <a:ea typeface="Noto Serif CJK SC"/>
              <a:cs typeface="Lohit Devanagari"/>
            </a:endParaRPr>
          </a:p>
          <a:p>
            <a:pPr marL="0" marR="0">
              <a:lnSpc>
                <a:spcPct val="115000"/>
              </a:lnSpc>
              <a:spcBef>
                <a:spcPts val="0"/>
              </a:spcBef>
              <a:spcAft>
                <a:spcPts val="1000"/>
              </a:spcAft>
            </a:pPr>
            <a:r>
              <a:rPr lang="en-IN" sz="2000" kern="150" dirty="0">
                <a:effectLst/>
                <a:latin typeface="Liberation Serif"/>
                <a:ea typeface="Noto Serif CJK SC"/>
                <a:cs typeface="Lohit Devanagari"/>
              </a:rPr>
              <a:t>many people throw foods in dustbin even the food eatable</a:t>
            </a:r>
            <a:endParaRPr lang="en-US" sz="1200" kern="150" dirty="0">
              <a:effectLst/>
              <a:latin typeface="Liberation Serif"/>
              <a:ea typeface="Noto Serif CJK SC"/>
              <a:cs typeface="Lohit Devanagari"/>
            </a:endParaRPr>
          </a:p>
          <a:p>
            <a:r>
              <a:rPr lang="en-IN" sz="2000" dirty="0">
                <a:effectLst/>
                <a:latin typeface="Liberation Serif"/>
                <a:ea typeface="Noto Serif CJK SC"/>
                <a:cs typeface="Lohit Devanagari"/>
              </a:rPr>
              <a:t>condition.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0" y="1096566"/>
            <a:ext cx="13487400" cy="1285875"/>
          </a:xfrm>
        </p:spPr>
        <p:txBody>
          <a:bodyPr/>
          <a:lstStyle/>
          <a:p>
            <a:r>
              <a:rPr lang="en-US" altLang="en-US" sz="6750" b="1" dirty="0">
                <a:ea typeface="ＭＳ Ｐゴシック" pitchFamily="34" charset="-128"/>
              </a:rPr>
              <a:t>Objective</a:t>
            </a:r>
          </a:p>
        </p:txBody>
      </p:sp>
      <p:sp>
        <p:nvSpPr>
          <p:cNvPr id="4099" name="Content Placeholder 2"/>
          <p:cNvSpPr>
            <a:spLocks noGrp="1"/>
          </p:cNvSpPr>
          <p:nvPr>
            <p:ph idx="1"/>
          </p:nvPr>
        </p:nvSpPr>
        <p:spPr>
          <a:xfrm>
            <a:off x="2514602" y="3086102"/>
            <a:ext cx="7501778" cy="5091708"/>
          </a:xfrm>
        </p:spPr>
        <p:txBody>
          <a:bodyPr>
            <a:normAutofit fontScale="85000" lnSpcReduction="10000"/>
          </a:bodyPr>
          <a:lstStyle/>
          <a:p>
            <a:r>
              <a:rPr lang="en-US" altLang="en-US" sz="4050" dirty="0">
                <a:ea typeface="ＭＳ Ｐゴシック" pitchFamily="34" charset="-128"/>
              </a:rPr>
              <a:t>Donations help provide food to hungry people and also reduce food waste</a:t>
            </a:r>
          </a:p>
          <a:p>
            <a:r>
              <a:rPr lang="en-US" altLang="en-US" sz="4050" dirty="0">
                <a:ea typeface="ＭＳ Ｐゴシック" pitchFamily="34" charset="-128"/>
              </a:rPr>
              <a:t>30% of U.S. food supply is wasted at retail and consumer levels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4050" b="0" i="0" u="none" strike="noStrike" kern="1200" cap="none" spc="0" normalizeH="0" baseline="0" noProof="0" dirty="0">
                <a:ln>
                  <a:noFill/>
                </a:ln>
                <a:solidFill>
                  <a:prstClr val="black"/>
                </a:solidFill>
                <a:effectLst/>
                <a:uLnTx/>
                <a:uFillTx/>
                <a:latin typeface="Calibri"/>
                <a:ea typeface="+mn-ea"/>
                <a:cs typeface="+mn-cs"/>
              </a:rPr>
              <a:t>Don’t just “clean out your cupboard” and donate foods you can no longer use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4050" b="0" i="0" u="none" strike="noStrike" kern="1200" cap="none" spc="0" normalizeH="0" baseline="0" noProof="0" dirty="0">
                <a:ln>
                  <a:noFill/>
                </a:ln>
                <a:solidFill>
                  <a:prstClr val="black"/>
                </a:solidFill>
                <a:effectLst/>
                <a:uLnTx/>
                <a:uFillTx/>
                <a:latin typeface="Calibri"/>
                <a:ea typeface="+mn-ea"/>
                <a:cs typeface="+mn-cs"/>
              </a:rPr>
              <a:t>Donate safe and healthful food to help pantries avoid waste and keep customers healthy</a:t>
            </a:r>
          </a:p>
          <a:p>
            <a:endParaRPr lang="en-US" altLang="en-US" sz="4050" dirty="0">
              <a:ea typeface="ＭＳ Ｐゴシック" pitchFamily="34" charset="-128"/>
            </a:endParaRPr>
          </a:p>
          <a:p>
            <a:endParaRPr lang="en-US" altLang="en-US" dirty="0">
              <a:ea typeface="ＭＳ Ｐゴシック" pitchFamily="34" charset="-128"/>
            </a:endParaRPr>
          </a:p>
        </p:txBody>
      </p:sp>
      <p:sp>
        <p:nvSpPr>
          <p:cNvPr id="4100" name="Slide Number Placeholder 3"/>
          <p:cNvSpPr>
            <a:spLocks noGrp="1"/>
          </p:cNvSpPr>
          <p:nvPr>
            <p:ph type="sldNum" sz="quarter" idx="4294967295"/>
          </p:nvPr>
        </p:nvSpPr>
        <p:spPr bwMode="auto">
          <a:xfrm>
            <a:off x="12115800" y="8436771"/>
            <a:ext cx="3200400" cy="4107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600">
                <a:solidFill>
                  <a:schemeClr val="tx1"/>
                </a:solidFill>
                <a:latin typeface="Calibri" pitchFamily="34" charset="0"/>
                <a:ea typeface="ＭＳ Ｐゴシック" pitchFamily="34" charset="-128"/>
              </a:defRPr>
            </a:lvl1pPr>
            <a:lvl2pPr marL="835820" indent="-321470" eaLnBrk="0" hangingPunct="0">
              <a:spcBef>
                <a:spcPct val="20000"/>
              </a:spcBef>
              <a:buFont typeface="Arial" charset="0"/>
              <a:buChar char="–"/>
              <a:defRPr sz="3150">
                <a:solidFill>
                  <a:schemeClr val="tx1"/>
                </a:solidFill>
                <a:latin typeface="Calibri" pitchFamily="34" charset="0"/>
                <a:ea typeface="ＭＳ Ｐゴシック" pitchFamily="34" charset="-128"/>
              </a:defRPr>
            </a:lvl2pPr>
            <a:lvl3pPr marL="1285875" indent="-257175" eaLnBrk="0" hangingPunct="0">
              <a:spcBef>
                <a:spcPct val="20000"/>
              </a:spcBef>
              <a:buFont typeface="Arial" charset="0"/>
              <a:buChar char="•"/>
              <a:defRPr sz="2700">
                <a:solidFill>
                  <a:schemeClr val="tx1"/>
                </a:solidFill>
                <a:latin typeface="Calibri" pitchFamily="34" charset="0"/>
                <a:ea typeface="ＭＳ Ｐゴシック" pitchFamily="34" charset="-128"/>
              </a:defRPr>
            </a:lvl3pPr>
            <a:lvl4pPr marL="1800225" indent="-257175" eaLnBrk="0" hangingPunct="0">
              <a:spcBef>
                <a:spcPct val="20000"/>
              </a:spcBef>
              <a:buFont typeface="Arial" charset="0"/>
              <a:buChar char="–"/>
              <a:defRPr sz="2250">
                <a:solidFill>
                  <a:schemeClr val="tx1"/>
                </a:solidFill>
                <a:latin typeface="Calibri" pitchFamily="34" charset="0"/>
                <a:ea typeface="ＭＳ Ｐゴシック" pitchFamily="34" charset="-128"/>
              </a:defRPr>
            </a:lvl4pPr>
            <a:lvl5pPr marL="2314575" indent="-257175" eaLnBrk="0" hangingPunct="0">
              <a:spcBef>
                <a:spcPct val="20000"/>
              </a:spcBef>
              <a:buFont typeface="Arial" charset="0"/>
              <a:buChar char="»"/>
              <a:defRPr sz="2250">
                <a:solidFill>
                  <a:schemeClr val="tx1"/>
                </a:solidFill>
                <a:latin typeface="Calibri" pitchFamily="34" charset="0"/>
                <a:ea typeface="ＭＳ Ｐゴシック" pitchFamily="34" charset="-128"/>
              </a:defRPr>
            </a:lvl5pPr>
            <a:lvl6pPr marL="2828925" indent="-257175" eaLnBrk="0" fontAlgn="base" hangingPunct="0">
              <a:spcBef>
                <a:spcPct val="20000"/>
              </a:spcBef>
              <a:spcAft>
                <a:spcPct val="0"/>
              </a:spcAft>
              <a:buFont typeface="Arial" charset="0"/>
              <a:buChar char="»"/>
              <a:defRPr sz="2250">
                <a:solidFill>
                  <a:schemeClr val="tx1"/>
                </a:solidFill>
                <a:latin typeface="Calibri" pitchFamily="34" charset="0"/>
                <a:ea typeface="ＭＳ Ｐゴシック" pitchFamily="34" charset="-128"/>
              </a:defRPr>
            </a:lvl6pPr>
            <a:lvl7pPr marL="3343275" indent="-257175" eaLnBrk="0" fontAlgn="base" hangingPunct="0">
              <a:spcBef>
                <a:spcPct val="20000"/>
              </a:spcBef>
              <a:spcAft>
                <a:spcPct val="0"/>
              </a:spcAft>
              <a:buFont typeface="Arial" charset="0"/>
              <a:buChar char="»"/>
              <a:defRPr sz="2250">
                <a:solidFill>
                  <a:schemeClr val="tx1"/>
                </a:solidFill>
                <a:latin typeface="Calibri" pitchFamily="34" charset="0"/>
                <a:ea typeface="ＭＳ Ｐゴシック" pitchFamily="34" charset="-128"/>
              </a:defRPr>
            </a:lvl7pPr>
            <a:lvl8pPr marL="3857625" indent="-257175" eaLnBrk="0" fontAlgn="base" hangingPunct="0">
              <a:spcBef>
                <a:spcPct val="20000"/>
              </a:spcBef>
              <a:spcAft>
                <a:spcPct val="0"/>
              </a:spcAft>
              <a:buFont typeface="Arial" charset="0"/>
              <a:buChar char="»"/>
              <a:defRPr sz="2250">
                <a:solidFill>
                  <a:schemeClr val="tx1"/>
                </a:solidFill>
                <a:latin typeface="Calibri" pitchFamily="34" charset="0"/>
                <a:ea typeface="ＭＳ Ｐゴシック" pitchFamily="34" charset="-128"/>
              </a:defRPr>
            </a:lvl8pPr>
            <a:lvl9pPr marL="4371975" indent="-257175" eaLnBrk="0" fontAlgn="base" hangingPunct="0">
              <a:spcBef>
                <a:spcPct val="20000"/>
              </a:spcBef>
              <a:spcAft>
                <a:spcPct val="0"/>
              </a:spcAft>
              <a:buFont typeface="Arial" charset="0"/>
              <a:buChar char="»"/>
              <a:defRPr sz="2250">
                <a:solidFill>
                  <a:schemeClr val="tx1"/>
                </a:solidFill>
                <a:latin typeface="Calibri" pitchFamily="34" charset="0"/>
                <a:ea typeface="ＭＳ Ｐゴシック" pitchFamily="34" charset="-128"/>
              </a:defRPr>
            </a:lvl9pPr>
          </a:lstStyle>
          <a:p>
            <a:pPr eaLnBrk="1" hangingPunct="1">
              <a:spcBef>
                <a:spcPct val="0"/>
              </a:spcBef>
              <a:buFontTx/>
              <a:buNone/>
            </a:pPr>
            <a:endParaRPr lang="en-US" altLang="en-US" sz="135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5344" y="3000375"/>
            <a:ext cx="8058150" cy="4029075"/>
          </a:xfrm>
          <a:prstGeom prst="rect">
            <a:avLst/>
          </a:prstGeom>
        </p:spPr>
      </p:pic>
    </p:spTree>
    <p:extLst>
      <p:ext uri="{BB962C8B-B14F-4D97-AF65-F5344CB8AC3E}">
        <p14:creationId xmlns:p14="http://schemas.microsoft.com/office/powerpoint/2010/main" val="272970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TotalTime>
  <Words>1249</Words>
  <Application>Microsoft Office PowerPoint</Application>
  <PresentationFormat>Custom</PresentationFormat>
  <Paragraphs>163</Paragraphs>
  <Slides>27</Slides>
  <Notes>10</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27</vt:i4>
      </vt:variant>
    </vt:vector>
  </HeadingPairs>
  <TitlesOfParts>
    <vt:vector size="50" baseType="lpstr">
      <vt:lpstr>Times New Roman</vt:lpstr>
      <vt:lpstr>Changa One</vt:lpstr>
      <vt:lpstr>Arial Rounded MT Bold</vt:lpstr>
      <vt:lpstr>Matura MT Script Capitals</vt:lpstr>
      <vt:lpstr>Roboto</vt:lpstr>
      <vt:lpstr>Cooper Black</vt:lpstr>
      <vt:lpstr>Showcard Gothic</vt:lpstr>
      <vt:lpstr>Aharoni</vt:lpstr>
      <vt:lpstr>Open Sans Light</vt:lpstr>
      <vt:lpstr>Gill Sans Ultra Bold</vt:lpstr>
      <vt:lpstr>Forte</vt:lpstr>
      <vt:lpstr>Goudy Stout</vt:lpstr>
      <vt:lpstr>Calibri</vt:lpstr>
      <vt:lpstr>electrical</vt:lpstr>
      <vt:lpstr>Merriweather</vt:lpstr>
      <vt:lpstr>Glacial Indifference Bold</vt:lpstr>
      <vt:lpstr>Arial Narrow</vt:lpstr>
      <vt:lpstr>Arial</vt:lpstr>
      <vt:lpstr>Wingdings</vt:lpstr>
      <vt:lpstr>Bahnschrift SemiBold</vt:lpstr>
      <vt:lpstr>Liberation Serif</vt:lpstr>
      <vt:lpstr>Open Sans Light Bold</vt:lpstr>
      <vt:lpstr>Office Theme</vt:lpstr>
      <vt:lpstr>PowerPoint Presentation</vt:lpstr>
      <vt:lpstr>PowerPoint Presentation</vt:lpstr>
      <vt:lpstr>PowerPoint Presentation</vt:lpstr>
      <vt:lpstr>PROBLEMS</vt:lpstr>
      <vt:lpstr>            we have build an android app which  connects common people and NGO’s that collect food to feed the poor.</vt:lpstr>
      <vt:lpstr>PowerPoint Presentation</vt:lpstr>
      <vt:lpstr>PowerPoint Presentation</vt:lpstr>
      <vt:lpstr>PowerPoint Presentation</vt:lpstr>
      <vt:lpstr>Objective</vt:lpstr>
      <vt:lpstr>Food Waste</vt:lpstr>
      <vt:lpstr>PowerPoint Presentation</vt:lpstr>
      <vt:lpstr>PowerPoint Presentation</vt:lpstr>
      <vt:lpstr>PowerPoint Presentation</vt:lpstr>
      <vt:lpstr>STEPS FOLLOWED TO DONATE FOOD</vt:lpstr>
      <vt:lpstr>PowerPoint Presentation</vt:lpstr>
      <vt:lpstr>PowerPoint Presentation</vt:lpstr>
      <vt:lpstr>PowerPoint Presentation</vt:lpstr>
      <vt:lpstr>PowerPoint Presentation</vt:lpstr>
      <vt:lpstr>Can I donate……? </vt:lpstr>
      <vt:lpstr>Can I donate……? </vt:lpstr>
      <vt:lpstr>Can I donate……? </vt:lpstr>
      <vt:lpstr>Terms and conditions</vt:lpstr>
      <vt:lpstr>PowerPoint Presentation</vt:lpstr>
      <vt:lpstr>&gt;&gt;involving more number of people to donate is  our main motive      so it would be mandatory to give the review of the app. &gt;&gt; Positive review will attract more people to use our app. &gt;&gt; Negative review will be taken as a feedback to work 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Colorful Healthy Diet Presentation</dc:title>
  <dc:creator>i</dc:creator>
  <cp:lastModifiedBy>Saurav</cp:lastModifiedBy>
  <cp:revision>7</cp:revision>
  <dcterms:created xsi:type="dcterms:W3CDTF">2006-08-16T00:00:00Z</dcterms:created>
  <dcterms:modified xsi:type="dcterms:W3CDTF">2022-12-23T07:38:12Z</dcterms:modified>
  <dc:identifier>DAFVL5HDylk</dc:identifier>
</cp:coreProperties>
</file>